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85A44-6E7E-4CA3-B0FF-DAAF9E7865B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92B975-8BC0-4F7F-B435-698F0819E955}">
      <dgm:prSet phldrT="[Text]"/>
      <dgm:spPr/>
      <dgm:t>
        <a:bodyPr/>
        <a:lstStyle/>
        <a:p>
          <a:r>
            <a:rPr lang="en-US" b="1" dirty="0"/>
            <a:t>Create New Account</a:t>
          </a:r>
        </a:p>
      </dgm:t>
    </dgm:pt>
    <dgm:pt modelId="{741E2036-9A53-4BF3-8392-5F685929B18B}" type="parTrans" cxnId="{92B15AD4-A1F0-4D14-80A4-AC169ED1EF22}">
      <dgm:prSet/>
      <dgm:spPr/>
      <dgm:t>
        <a:bodyPr/>
        <a:lstStyle/>
        <a:p>
          <a:endParaRPr lang="en-US"/>
        </a:p>
      </dgm:t>
    </dgm:pt>
    <dgm:pt modelId="{972D1E40-078A-4466-AC76-828944B87D93}" type="sibTrans" cxnId="{92B15AD4-A1F0-4D14-80A4-AC169ED1EF22}">
      <dgm:prSet/>
      <dgm:spPr/>
      <dgm:t>
        <a:bodyPr/>
        <a:lstStyle/>
        <a:p>
          <a:endParaRPr lang="en-US"/>
        </a:p>
      </dgm:t>
    </dgm:pt>
    <dgm:pt modelId="{4BC2AA9E-6929-4D6C-9EBE-E9101D63DB05}">
      <dgm:prSet phldrT="[Text]"/>
      <dgm:spPr/>
      <dgm:t>
        <a:bodyPr/>
        <a:lstStyle/>
        <a:p>
          <a:r>
            <a:rPr lang="en-US" b="1" dirty="0"/>
            <a:t>Edit Profile</a:t>
          </a:r>
        </a:p>
      </dgm:t>
    </dgm:pt>
    <dgm:pt modelId="{C3B44EFF-8FFE-43F3-809B-416BD7495815}" type="parTrans" cxnId="{47BBBBFE-ABC0-40B2-A0A8-5629B07F2BA4}">
      <dgm:prSet/>
      <dgm:spPr/>
      <dgm:t>
        <a:bodyPr/>
        <a:lstStyle/>
        <a:p>
          <a:endParaRPr lang="en-US"/>
        </a:p>
      </dgm:t>
    </dgm:pt>
    <dgm:pt modelId="{B34A604F-D916-4D13-A660-FD629E0ABC97}" type="sibTrans" cxnId="{47BBBBFE-ABC0-40B2-A0A8-5629B07F2BA4}">
      <dgm:prSet/>
      <dgm:spPr/>
      <dgm:t>
        <a:bodyPr/>
        <a:lstStyle/>
        <a:p>
          <a:endParaRPr lang="en-US"/>
        </a:p>
      </dgm:t>
    </dgm:pt>
    <dgm:pt modelId="{5400B243-3EE1-4CB3-949E-E26A60BE72BA}">
      <dgm:prSet phldrT="[Text]" custT="1"/>
      <dgm:spPr/>
      <dgm:t>
        <a:bodyPr/>
        <a:lstStyle/>
        <a:p>
          <a:r>
            <a:rPr lang="en-US" sz="2400" b="1" dirty="0"/>
            <a:t>Submit New CE Request </a:t>
          </a:r>
        </a:p>
        <a:p>
          <a:r>
            <a:rPr lang="en-US" sz="1800" b="1" dirty="0"/>
            <a:t>*see checklist</a:t>
          </a:r>
        </a:p>
      </dgm:t>
    </dgm:pt>
    <dgm:pt modelId="{046553F4-E591-42FD-BF1A-17AC4F571F29}" type="parTrans" cxnId="{6E801666-7936-4B2F-B1E8-912B712FE288}">
      <dgm:prSet/>
      <dgm:spPr/>
      <dgm:t>
        <a:bodyPr/>
        <a:lstStyle/>
        <a:p>
          <a:endParaRPr lang="en-US"/>
        </a:p>
      </dgm:t>
    </dgm:pt>
    <dgm:pt modelId="{A94A5FC8-9799-4A75-B8BD-25D067097450}" type="sibTrans" cxnId="{6E801666-7936-4B2F-B1E8-912B712FE288}">
      <dgm:prSet/>
      <dgm:spPr/>
      <dgm:t>
        <a:bodyPr/>
        <a:lstStyle/>
        <a:p>
          <a:endParaRPr lang="en-US"/>
        </a:p>
      </dgm:t>
    </dgm:pt>
    <dgm:pt modelId="{1B439010-CDF9-4015-AE4A-32C053CB43D9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CHPE Director Reviews</a:t>
          </a:r>
        </a:p>
      </dgm:t>
    </dgm:pt>
    <dgm:pt modelId="{3B328A87-889D-4A6C-935B-0E24F9B2DF92}" type="parTrans" cxnId="{B009B836-840E-400A-B420-B3E355352897}">
      <dgm:prSet/>
      <dgm:spPr/>
      <dgm:t>
        <a:bodyPr/>
        <a:lstStyle/>
        <a:p>
          <a:endParaRPr lang="en-US"/>
        </a:p>
      </dgm:t>
    </dgm:pt>
    <dgm:pt modelId="{35D2E724-119D-42EA-AA6D-00115FE12F6D}" type="sibTrans" cxnId="{B009B836-840E-400A-B420-B3E355352897}">
      <dgm:prSet/>
      <dgm:spPr/>
      <dgm:t>
        <a:bodyPr/>
        <a:lstStyle/>
        <a:p>
          <a:endParaRPr lang="en-US"/>
        </a:p>
      </dgm:t>
    </dgm:pt>
    <dgm:pt modelId="{64CDAD7B-DC1B-473A-B30D-9BFA5C9AC69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Assign CHPE Lead 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Open CE Proposal</a:t>
          </a:r>
        </a:p>
      </dgm:t>
    </dgm:pt>
    <dgm:pt modelId="{D379464A-E454-4759-9058-7EED809EABF7}" type="parTrans" cxnId="{E536836D-5DFD-4814-BD69-0EF270772175}">
      <dgm:prSet/>
      <dgm:spPr/>
      <dgm:t>
        <a:bodyPr/>
        <a:lstStyle/>
        <a:p>
          <a:endParaRPr lang="en-US"/>
        </a:p>
      </dgm:t>
    </dgm:pt>
    <dgm:pt modelId="{E6F17EA1-A603-4940-97E5-97CC2A235EF1}" type="sibTrans" cxnId="{E536836D-5DFD-4814-BD69-0EF270772175}">
      <dgm:prSet/>
      <dgm:spPr/>
      <dgm:t>
        <a:bodyPr/>
        <a:lstStyle/>
        <a:p>
          <a:endParaRPr lang="en-US"/>
        </a:p>
      </dgm:t>
    </dgm:pt>
    <dgm:pt modelId="{28EADF58-9ED4-4356-AAF7-B7A7F68BCC2A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Email Notification to Complete Proposal</a:t>
          </a:r>
        </a:p>
      </dgm:t>
    </dgm:pt>
    <dgm:pt modelId="{AB33A4E6-252C-4337-958B-A6EDA6991A66}" type="parTrans" cxnId="{6AEC95FA-39D2-4976-BADB-87B761CE2D84}">
      <dgm:prSet/>
      <dgm:spPr/>
      <dgm:t>
        <a:bodyPr/>
        <a:lstStyle/>
        <a:p>
          <a:endParaRPr lang="en-US"/>
        </a:p>
      </dgm:t>
    </dgm:pt>
    <dgm:pt modelId="{DCE7A746-F5B9-4ADF-8082-E14A5B8B0FC6}" type="sibTrans" cxnId="{6AEC95FA-39D2-4976-BADB-87B761CE2D84}">
      <dgm:prSet/>
      <dgm:spPr/>
      <dgm:t>
        <a:bodyPr/>
        <a:lstStyle/>
        <a:p>
          <a:endParaRPr lang="en-US"/>
        </a:p>
      </dgm:t>
    </dgm:pt>
    <dgm:pt modelId="{87DE2ADE-2190-403D-9E31-39AC8DC1A2C1}">
      <dgm:prSet phldrT="[Text]"/>
      <dgm:spPr/>
      <dgm:t>
        <a:bodyPr/>
        <a:lstStyle/>
        <a:p>
          <a:r>
            <a:rPr lang="en-US" b="1" dirty="0"/>
            <a:t>Submit CE Proposal</a:t>
          </a:r>
        </a:p>
        <a:p>
          <a:r>
            <a:rPr lang="en-US" b="1" dirty="0"/>
            <a:t>*see checklist</a:t>
          </a:r>
        </a:p>
      </dgm:t>
    </dgm:pt>
    <dgm:pt modelId="{4B74397E-99D6-4313-88CD-079FB66BC323}" type="parTrans" cxnId="{00FA0AA5-DDA1-4B95-AD3D-95D78B423A85}">
      <dgm:prSet/>
      <dgm:spPr/>
      <dgm:t>
        <a:bodyPr/>
        <a:lstStyle/>
        <a:p>
          <a:endParaRPr lang="en-US"/>
        </a:p>
      </dgm:t>
    </dgm:pt>
    <dgm:pt modelId="{C1D1C5B5-D83E-4A0B-A626-713234DA40E0}" type="sibTrans" cxnId="{00FA0AA5-DDA1-4B95-AD3D-95D78B423A85}">
      <dgm:prSet/>
      <dgm:spPr/>
      <dgm:t>
        <a:bodyPr/>
        <a:lstStyle/>
        <a:p>
          <a:endParaRPr lang="en-US"/>
        </a:p>
      </dgm:t>
    </dgm:pt>
    <dgm:pt modelId="{113B58B9-628D-4435-A668-979F8713723F}">
      <dgm:prSet phldrT="[Text]"/>
      <dgm:spPr/>
      <dgm:t>
        <a:bodyPr/>
        <a:lstStyle/>
        <a:p>
          <a:r>
            <a:rPr lang="en-US" b="1" dirty="0"/>
            <a:t>Finalize and Submit</a:t>
          </a:r>
        </a:p>
      </dgm:t>
    </dgm:pt>
    <dgm:pt modelId="{6AAB15D7-CE08-4F96-8E4A-70C927F1075A}" type="parTrans" cxnId="{E2638002-1F05-4082-88FC-06EF2B7B1FFC}">
      <dgm:prSet/>
      <dgm:spPr/>
      <dgm:t>
        <a:bodyPr/>
        <a:lstStyle/>
        <a:p>
          <a:endParaRPr lang="en-US"/>
        </a:p>
      </dgm:t>
    </dgm:pt>
    <dgm:pt modelId="{BA48C780-0024-44B8-9D92-11CD97D6ED66}" type="sibTrans" cxnId="{E2638002-1F05-4082-88FC-06EF2B7B1FFC}">
      <dgm:prSet/>
      <dgm:spPr/>
      <dgm:t>
        <a:bodyPr/>
        <a:lstStyle/>
        <a:p>
          <a:endParaRPr lang="en-US"/>
        </a:p>
      </dgm:t>
    </dgm:pt>
    <dgm:pt modelId="{E96EB414-0402-4D19-831F-81C6359018A5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CHPE Lead Begins Accreditation Process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Creates CE Activity</a:t>
          </a:r>
        </a:p>
      </dgm:t>
    </dgm:pt>
    <dgm:pt modelId="{310593EE-6C16-444C-B06C-E79AA4E993EC}" type="parTrans" cxnId="{EEB10486-71B0-4FAD-BC95-284689FB1535}">
      <dgm:prSet/>
      <dgm:spPr/>
      <dgm:t>
        <a:bodyPr/>
        <a:lstStyle/>
        <a:p>
          <a:endParaRPr lang="en-US"/>
        </a:p>
      </dgm:t>
    </dgm:pt>
    <dgm:pt modelId="{7FCC5622-906A-4D7F-92C4-0A46A61D2105}" type="sibTrans" cxnId="{EEB10486-71B0-4FAD-BC95-284689FB1535}">
      <dgm:prSet/>
      <dgm:spPr/>
      <dgm:t>
        <a:bodyPr/>
        <a:lstStyle/>
        <a:p>
          <a:endParaRPr lang="en-US"/>
        </a:p>
      </dgm:t>
    </dgm:pt>
    <dgm:pt modelId="{212B73CA-1E94-44A1-BB02-84E689BE7B52}" type="pres">
      <dgm:prSet presAssocID="{3D285A44-6E7E-4CA3-B0FF-DAAF9E7865B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650AB24-A146-430C-8612-5F556FD4A886}" type="pres">
      <dgm:prSet presAssocID="{3B92B975-8BC0-4F7F-B435-698F0819E955}" presName="compNode" presStyleCnt="0"/>
      <dgm:spPr/>
    </dgm:pt>
    <dgm:pt modelId="{69C3B3DA-6D00-4126-8A99-85D6EBF8663B}" type="pres">
      <dgm:prSet presAssocID="{3B92B975-8BC0-4F7F-B435-698F0819E955}" presName="dummyConnPt" presStyleCnt="0"/>
      <dgm:spPr/>
    </dgm:pt>
    <dgm:pt modelId="{786F1AB7-630A-4E53-86FB-6C2C00729140}" type="pres">
      <dgm:prSet presAssocID="{3B92B975-8BC0-4F7F-B435-698F0819E95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EFF73-6120-40EC-9056-7935E1DDCED8}" type="pres">
      <dgm:prSet presAssocID="{972D1E40-078A-4466-AC76-828944B87D93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154DD750-D004-4335-AAE5-7A361822EC49}" type="pres">
      <dgm:prSet presAssocID="{4BC2AA9E-6929-4D6C-9EBE-E9101D63DB05}" presName="compNode" presStyleCnt="0"/>
      <dgm:spPr/>
    </dgm:pt>
    <dgm:pt modelId="{5EFCD5CB-2E04-4358-BD07-A61667BD3261}" type="pres">
      <dgm:prSet presAssocID="{4BC2AA9E-6929-4D6C-9EBE-E9101D63DB05}" presName="dummyConnPt" presStyleCnt="0"/>
      <dgm:spPr/>
    </dgm:pt>
    <dgm:pt modelId="{932F38D2-E32F-44B4-A368-8228593F9C68}" type="pres">
      <dgm:prSet presAssocID="{4BC2AA9E-6929-4D6C-9EBE-E9101D63DB0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E09A80-E9F7-44EE-AD30-B5516F33242B}" type="pres">
      <dgm:prSet presAssocID="{B34A604F-D916-4D13-A660-FD629E0ABC97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C65811AF-99F9-43BF-AE62-15CE512E1148}" type="pres">
      <dgm:prSet presAssocID="{5400B243-3EE1-4CB3-949E-E26A60BE72BA}" presName="compNode" presStyleCnt="0"/>
      <dgm:spPr/>
    </dgm:pt>
    <dgm:pt modelId="{2910BF6E-6B61-4677-B135-A7EC8324BA80}" type="pres">
      <dgm:prSet presAssocID="{5400B243-3EE1-4CB3-949E-E26A60BE72BA}" presName="dummyConnPt" presStyleCnt="0"/>
      <dgm:spPr/>
    </dgm:pt>
    <dgm:pt modelId="{774B26F2-BCE9-4A7F-8194-292FB9AB4AD9}" type="pres">
      <dgm:prSet presAssocID="{5400B243-3EE1-4CB3-949E-E26A60BE72B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53BCC-C91F-403B-A099-FCC525927020}" type="pres">
      <dgm:prSet presAssocID="{A94A5FC8-9799-4A75-B8BD-25D067097450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30095228-52B4-45A8-B3CA-32FA79292CF2}" type="pres">
      <dgm:prSet presAssocID="{1B439010-CDF9-4015-AE4A-32C053CB43D9}" presName="compNode" presStyleCnt="0"/>
      <dgm:spPr/>
    </dgm:pt>
    <dgm:pt modelId="{765A6F40-937F-431C-937A-75402AC138D5}" type="pres">
      <dgm:prSet presAssocID="{1B439010-CDF9-4015-AE4A-32C053CB43D9}" presName="dummyConnPt" presStyleCnt="0"/>
      <dgm:spPr/>
    </dgm:pt>
    <dgm:pt modelId="{BF15DE07-A591-4007-9060-A2112DC888B2}" type="pres">
      <dgm:prSet presAssocID="{1B439010-CDF9-4015-AE4A-32C053CB43D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18B3F-ECCF-41C7-A6EB-9EEAC3ADE650}" type="pres">
      <dgm:prSet presAssocID="{35D2E724-119D-42EA-AA6D-00115FE12F6D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F235AA3-EEBD-4561-AC4E-D9D308E7E71A}" type="pres">
      <dgm:prSet presAssocID="{64CDAD7B-DC1B-473A-B30D-9BFA5C9AC692}" presName="compNode" presStyleCnt="0"/>
      <dgm:spPr/>
    </dgm:pt>
    <dgm:pt modelId="{95EAAD13-5391-4192-8091-B2131F6595DD}" type="pres">
      <dgm:prSet presAssocID="{64CDAD7B-DC1B-473A-B30D-9BFA5C9AC692}" presName="dummyConnPt" presStyleCnt="0"/>
      <dgm:spPr/>
    </dgm:pt>
    <dgm:pt modelId="{9B8CD764-8E57-4825-92F1-4280BA62DA43}" type="pres">
      <dgm:prSet presAssocID="{64CDAD7B-DC1B-473A-B30D-9BFA5C9AC69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504E0-38C5-41A3-B327-68A7B7E421DB}" type="pres">
      <dgm:prSet presAssocID="{E6F17EA1-A603-4940-97E5-97CC2A235EF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5371BF62-44B9-4E27-969C-FAA9072549E6}" type="pres">
      <dgm:prSet presAssocID="{28EADF58-9ED4-4356-AAF7-B7A7F68BCC2A}" presName="compNode" presStyleCnt="0"/>
      <dgm:spPr/>
    </dgm:pt>
    <dgm:pt modelId="{B8FEDB7E-AA2F-4A9F-B54F-FBB2A9BDECA6}" type="pres">
      <dgm:prSet presAssocID="{28EADF58-9ED4-4356-AAF7-B7A7F68BCC2A}" presName="dummyConnPt" presStyleCnt="0"/>
      <dgm:spPr/>
    </dgm:pt>
    <dgm:pt modelId="{C05F40F6-32B7-42EE-A0C6-80A07491B1FF}" type="pres">
      <dgm:prSet presAssocID="{28EADF58-9ED4-4356-AAF7-B7A7F68BCC2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B23BB-24B9-42C8-8420-A96374731143}" type="pres">
      <dgm:prSet presAssocID="{DCE7A746-F5B9-4ADF-8082-E14A5B8B0FC6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3F222654-A924-4C91-B6F0-C4D51A94EDBC}" type="pres">
      <dgm:prSet presAssocID="{87DE2ADE-2190-403D-9E31-39AC8DC1A2C1}" presName="compNode" presStyleCnt="0"/>
      <dgm:spPr/>
    </dgm:pt>
    <dgm:pt modelId="{B2D91FCB-471C-4D5E-A5E3-F19D9F10BD9D}" type="pres">
      <dgm:prSet presAssocID="{87DE2ADE-2190-403D-9E31-39AC8DC1A2C1}" presName="dummyConnPt" presStyleCnt="0"/>
      <dgm:spPr/>
    </dgm:pt>
    <dgm:pt modelId="{41CF63D0-5C33-4BC1-8DCF-BE7B5FAF8906}" type="pres">
      <dgm:prSet presAssocID="{87DE2ADE-2190-403D-9E31-39AC8DC1A2C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744BF-6FDF-423E-A5FE-EA106E8E7E8E}" type="pres">
      <dgm:prSet presAssocID="{C1D1C5B5-D83E-4A0B-A626-713234DA40E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C86CDC90-3B1F-43CA-8516-488F682FD355}" type="pres">
      <dgm:prSet presAssocID="{113B58B9-628D-4435-A668-979F8713723F}" presName="compNode" presStyleCnt="0"/>
      <dgm:spPr/>
    </dgm:pt>
    <dgm:pt modelId="{B1976391-14C0-4F26-99AF-4D39A2C6C629}" type="pres">
      <dgm:prSet presAssocID="{113B58B9-628D-4435-A668-979F8713723F}" presName="dummyConnPt" presStyleCnt="0"/>
      <dgm:spPr/>
    </dgm:pt>
    <dgm:pt modelId="{5DC13B29-3F57-447A-B8B9-AC1B238C7A39}" type="pres">
      <dgm:prSet presAssocID="{113B58B9-628D-4435-A668-979F8713723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46EA9-8B40-41DC-8902-1D8AA70CEC6C}" type="pres">
      <dgm:prSet presAssocID="{BA48C780-0024-44B8-9D92-11CD97D6ED66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36E46211-63BC-4B3F-9B08-15DC6E2644F8}" type="pres">
      <dgm:prSet presAssocID="{E96EB414-0402-4D19-831F-81C6359018A5}" presName="compNode" presStyleCnt="0"/>
      <dgm:spPr/>
    </dgm:pt>
    <dgm:pt modelId="{2E043EEB-D219-4698-A1FC-9E83A30CF1A6}" type="pres">
      <dgm:prSet presAssocID="{E96EB414-0402-4D19-831F-81C6359018A5}" presName="dummyConnPt" presStyleCnt="0"/>
      <dgm:spPr/>
    </dgm:pt>
    <dgm:pt modelId="{4FC23312-2B44-4BE6-BE46-1BD296B47020}" type="pres">
      <dgm:prSet presAssocID="{E96EB414-0402-4D19-831F-81C6359018A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801666-7936-4B2F-B1E8-912B712FE288}" srcId="{3D285A44-6E7E-4CA3-B0FF-DAAF9E7865B5}" destId="{5400B243-3EE1-4CB3-949E-E26A60BE72BA}" srcOrd="2" destOrd="0" parTransId="{046553F4-E591-42FD-BF1A-17AC4F571F29}" sibTransId="{A94A5FC8-9799-4A75-B8BD-25D067097450}"/>
    <dgm:cxn modelId="{E53BE955-0628-48E3-9A00-F7AFC0995368}" type="presOf" srcId="{3B92B975-8BC0-4F7F-B435-698F0819E955}" destId="{786F1AB7-630A-4E53-86FB-6C2C00729140}" srcOrd="0" destOrd="0" presId="urn:microsoft.com/office/officeart/2005/8/layout/bProcess4"/>
    <dgm:cxn modelId="{6AEC95FA-39D2-4976-BADB-87B761CE2D84}" srcId="{3D285A44-6E7E-4CA3-B0FF-DAAF9E7865B5}" destId="{28EADF58-9ED4-4356-AAF7-B7A7F68BCC2A}" srcOrd="5" destOrd="0" parTransId="{AB33A4E6-252C-4337-958B-A6EDA6991A66}" sibTransId="{DCE7A746-F5B9-4ADF-8082-E14A5B8B0FC6}"/>
    <dgm:cxn modelId="{77C908FD-190E-4A13-BD80-1CC76CF310F8}" type="presOf" srcId="{E6F17EA1-A603-4940-97E5-97CC2A235EF1}" destId="{82E504E0-38C5-41A3-B327-68A7B7E421DB}" srcOrd="0" destOrd="0" presId="urn:microsoft.com/office/officeart/2005/8/layout/bProcess4"/>
    <dgm:cxn modelId="{3F6A4398-CADB-4E81-90F1-75A719D00963}" type="presOf" srcId="{113B58B9-628D-4435-A668-979F8713723F}" destId="{5DC13B29-3F57-447A-B8B9-AC1B238C7A39}" srcOrd="0" destOrd="0" presId="urn:microsoft.com/office/officeart/2005/8/layout/bProcess4"/>
    <dgm:cxn modelId="{C9F139E1-9334-42EC-BFC2-1EB6F0CCF0A2}" type="presOf" srcId="{C1D1C5B5-D83E-4A0B-A626-713234DA40E0}" destId="{94A744BF-6FDF-423E-A5FE-EA106E8E7E8E}" srcOrd="0" destOrd="0" presId="urn:microsoft.com/office/officeart/2005/8/layout/bProcess4"/>
    <dgm:cxn modelId="{E2638002-1F05-4082-88FC-06EF2B7B1FFC}" srcId="{3D285A44-6E7E-4CA3-B0FF-DAAF9E7865B5}" destId="{113B58B9-628D-4435-A668-979F8713723F}" srcOrd="7" destOrd="0" parTransId="{6AAB15D7-CE08-4F96-8E4A-70C927F1075A}" sibTransId="{BA48C780-0024-44B8-9D92-11CD97D6ED66}"/>
    <dgm:cxn modelId="{92B15AD4-A1F0-4D14-80A4-AC169ED1EF22}" srcId="{3D285A44-6E7E-4CA3-B0FF-DAAF9E7865B5}" destId="{3B92B975-8BC0-4F7F-B435-698F0819E955}" srcOrd="0" destOrd="0" parTransId="{741E2036-9A53-4BF3-8392-5F685929B18B}" sibTransId="{972D1E40-078A-4466-AC76-828944B87D93}"/>
    <dgm:cxn modelId="{8AC70E2E-B252-4097-8D28-AE6154B51326}" type="presOf" srcId="{DCE7A746-F5B9-4ADF-8082-E14A5B8B0FC6}" destId="{4CCB23BB-24B9-42C8-8420-A96374731143}" srcOrd="0" destOrd="0" presId="urn:microsoft.com/office/officeart/2005/8/layout/bProcess4"/>
    <dgm:cxn modelId="{18045154-4F54-4A3A-A5C6-4FFB3EEE3958}" type="presOf" srcId="{5400B243-3EE1-4CB3-949E-E26A60BE72BA}" destId="{774B26F2-BCE9-4A7F-8194-292FB9AB4AD9}" srcOrd="0" destOrd="0" presId="urn:microsoft.com/office/officeart/2005/8/layout/bProcess4"/>
    <dgm:cxn modelId="{B009B836-840E-400A-B420-B3E355352897}" srcId="{3D285A44-6E7E-4CA3-B0FF-DAAF9E7865B5}" destId="{1B439010-CDF9-4015-AE4A-32C053CB43D9}" srcOrd="3" destOrd="0" parTransId="{3B328A87-889D-4A6C-935B-0E24F9B2DF92}" sibTransId="{35D2E724-119D-42EA-AA6D-00115FE12F6D}"/>
    <dgm:cxn modelId="{4729EB11-B04F-48DE-81A8-2B797107F000}" type="presOf" srcId="{B34A604F-D916-4D13-A660-FD629E0ABC97}" destId="{7DE09A80-E9F7-44EE-AD30-B5516F33242B}" srcOrd="0" destOrd="0" presId="urn:microsoft.com/office/officeart/2005/8/layout/bProcess4"/>
    <dgm:cxn modelId="{DA6CB6D8-755E-45C4-B9C2-533EA824BC3B}" type="presOf" srcId="{28EADF58-9ED4-4356-AAF7-B7A7F68BCC2A}" destId="{C05F40F6-32B7-42EE-A0C6-80A07491B1FF}" srcOrd="0" destOrd="0" presId="urn:microsoft.com/office/officeart/2005/8/layout/bProcess4"/>
    <dgm:cxn modelId="{0921C4CE-3C7F-41EE-89E4-5E908461B7CC}" type="presOf" srcId="{972D1E40-078A-4466-AC76-828944B87D93}" destId="{BFBEFF73-6120-40EC-9056-7935E1DDCED8}" srcOrd="0" destOrd="0" presId="urn:microsoft.com/office/officeart/2005/8/layout/bProcess4"/>
    <dgm:cxn modelId="{36BDB6E4-B28B-4853-8463-AF2FB4DDFCAF}" type="presOf" srcId="{4BC2AA9E-6929-4D6C-9EBE-E9101D63DB05}" destId="{932F38D2-E32F-44B4-A368-8228593F9C68}" srcOrd="0" destOrd="0" presId="urn:microsoft.com/office/officeart/2005/8/layout/bProcess4"/>
    <dgm:cxn modelId="{B9F13762-3AE2-4AD4-B575-A035B9ED8F1B}" type="presOf" srcId="{1B439010-CDF9-4015-AE4A-32C053CB43D9}" destId="{BF15DE07-A591-4007-9060-A2112DC888B2}" srcOrd="0" destOrd="0" presId="urn:microsoft.com/office/officeart/2005/8/layout/bProcess4"/>
    <dgm:cxn modelId="{EEB10486-71B0-4FAD-BC95-284689FB1535}" srcId="{3D285A44-6E7E-4CA3-B0FF-DAAF9E7865B5}" destId="{E96EB414-0402-4D19-831F-81C6359018A5}" srcOrd="8" destOrd="0" parTransId="{310593EE-6C16-444C-B06C-E79AA4E993EC}" sibTransId="{7FCC5622-906A-4D7F-92C4-0A46A61D2105}"/>
    <dgm:cxn modelId="{A4C794A0-1B4E-4DE5-BC5D-E412F2F14868}" type="presOf" srcId="{3D285A44-6E7E-4CA3-B0FF-DAAF9E7865B5}" destId="{212B73CA-1E94-44A1-BB02-84E689BE7B52}" srcOrd="0" destOrd="0" presId="urn:microsoft.com/office/officeart/2005/8/layout/bProcess4"/>
    <dgm:cxn modelId="{BAEBCD41-DCE0-41C1-B985-443C21B11E10}" type="presOf" srcId="{E96EB414-0402-4D19-831F-81C6359018A5}" destId="{4FC23312-2B44-4BE6-BE46-1BD296B47020}" srcOrd="0" destOrd="0" presId="urn:microsoft.com/office/officeart/2005/8/layout/bProcess4"/>
    <dgm:cxn modelId="{DB13AC6A-7F3E-49A0-9EE0-C88F3ADEB4D7}" type="presOf" srcId="{A94A5FC8-9799-4A75-B8BD-25D067097450}" destId="{9B753BCC-C91F-403B-A099-FCC525927020}" srcOrd="0" destOrd="0" presId="urn:microsoft.com/office/officeart/2005/8/layout/bProcess4"/>
    <dgm:cxn modelId="{F402277E-1BE5-413F-AE68-64DCF33FBFB8}" type="presOf" srcId="{87DE2ADE-2190-403D-9E31-39AC8DC1A2C1}" destId="{41CF63D0-5C33-4BC1-8DCF-BE7B5FAF8906}" srcOrd="0" destOrd="0" presId="urn:microsoft.com/office/officeart/2005/8/layout/bProcess4"/>
    <dgm:cxn modelId="{E536836D-5DFD-4814-BD69-0EF270772175}" srcId="{3D285A44-6E7E-4CA3-B0FF-DAAF9E7865B5}" destId="{64CDAD7B-DC1B-473A-B30D-9BFA5C9AC692}" srcOrd="4" destOrd="0" parTransId="{D379464A-E454-4759-9058-7EED809EABF7}" sibTransId="{E6F17EA1-A603-4940-97E5-97CC2A235EF1}"/>
    <dgm:cxn modelId="{47BBBBFE-ABC0-40B2-A0A8-5629B07F2BA4}" srcId="{3D285A44-6E7E-4CA3-B0FF-DAAF9E7865B5}" destId="{4BC2AA9E-6929-4D6C-9EBE-E9101D63DB05}" srcOrd="1" destOrd="0" parTransId="{C3B44EFF-8FFE-43F3-809B-416BD7495815}" sibTransId="{B34A604F-D916-4D13-A660-FD629E0ABC97}"/>
    <dgm:cxn modelId="{8933A56A-F688-4C44-ACE5-D2FAF727FFA8}" type="presOf" srcId="{BA48C780-0024-44B8-9D92-11CD97D6ED66}" destId="{95946EA9-8B40-41DC-8902-1D8AA70CEC6C}" srcOrd="0" destOrd="0" presId="urn:microsoft.com/office/officeart/2005/8/layout/bProcess4"/>
    <dgm:cxn modelId="{96E90A73-CEEA-4B45-87AF-F21C78873559}" type="presOf" srcId="{64CDAD7B-DC1B-473A-B30D-9BFA5C9AC692}" destId="{9B8CD764-8E57-4825-92F1-4280BA62DA43}" srcOrd="0" destOrd="0" presId="urn:microsoft.com/office/officeart/2005/8/layout/bProcess4"/>
    <dgm:cxn modelId="{00FA0AA5-DDA1-4B95-AD3D-95D78B423A85}" srcId="{3D285A44-6E7E-4CA3-B0FF-DAAF9E7865B5}" destId="{87DE2ADE-2190-403D-9E31-39AC8DC1A2C1}" srcOrd="6" destOrd="0" parTransId="{4B74397E-99D6-4313-88CD-079FB66BC323}" sibTransId="{C1D1C5B5-D83E-4A0B-A626-713234DA40E0}"/>
    <dgm:cxn modelId="{93C8A03A-2589-45F4-AD53-1898D2DF4158}" type="presOf" srcId="{35D2E724-119D-42EA-AA6D-00115FE12F6D}" destId="{A4C18B3F-ECCF-41C7-A6EB-9EEAC3ADE650}" srcOrd="0" destOrd="0" presId="urn:microsoft.com/office/officeart/2005/8/layout/bProcess4"/>
    <dgm:cxn modelId="{C67C6AC4-37E7-4F6B-85DE-17F3C26875DB}" type="presParOf" srcId="{212B73CA-1E94-44A1-BB02-84E689BE7B52}" destId="{4650AB24-A146-430C-8612-5F556FD4A886}" srcOrd="0" destOrd="0" presId="urn:microsoft.com/office/officeart/2005/8/layout/bProcess4"/>
    <dgm:cxn modelId="{5690C96A-BB5B-4198-B503-CDB1D9CF133D}" type="presParOf" srcId="{4650AB24-A146-430C-8612-5F556FD4A886}" destId="{69C3B3DA-6D00-4126-8A99-85D6EBF8663B}" srcOrd="0" destOrd="0" presId="urn:microsoft.com/office/officeart/2005/8/layout/bProcess4"/>
    <dgm:cxn modelId="{1691C7E7-E5BE-45B3-B7E3-DA9108CF48A2}" type="presParOf" srcId="{4650AB24-A146-430C-8612-5F556FD4A886}" destId="{786F1AB7-630A-4E53-86FB-6C2C00729140}" srcOrd="1" destOrd="0" presId="urn:microsoft.com/office/officeart/2005/8/layout/bProcess4"/>
    <dgm:cxn modelId="{5AC11DD4-A501-409B-8D55-78D575C094F1}" type="presParOf" srcId="{212B73CA-1E94-44A1-BB02-84E689BE7B52}" destId="{BFBEFF73-6120-40EC-9056-7935E1DDCED8}" srcOrd="1" destOrd="0" presId="urn:microsoft.com/office/officeart/2005/8/layout/bProcess4"/>
    <dgm:cxn modelId="{0076BD06-3955-4112-8349-2C12A1B8F40D}" type="presParOf" srcId="{212B73CA-1E94-44A1-BB02-84E689BE7B52}" destId="{154DD750-D004-4335-AAE5-7A361822EC49}" srcOrd="2" destOrd="0" presId="urn:microsoft.com/office/officeart/2005/8/layout/bProcess4"/>
    <dgm:cxn modelId="{37F4DC4B-582A-4AFE-B5B7-7FAFBEDBC6A5}" type="presParOf" srcId="{154DD750-D004-4335-AAE5-7A361822EC49}" destId="{5EFCD5CB-2E04-4358-BD07-A61667BD3261}" srcOrd="0" destOrd="0" presId="urn:microsoft.com/office/officeart/2005/8/layout/bProcess4"/>
    <dgm:cxn modelId="{A3317999-93F0-47B3-97B5-FE65FF761E31}" type="presParOf" srcId="{154DD750-D004-4335-AAE5-7A361822EC49}" destId="{932F38D2-E32F-44B4-A368-8228593F9C68}" srcOrd="1" destOrd="0" presId="urn:microsoft.com/office/officeart/2005/8/layout/bProcess4"/>
    <dgm:cxn modelId="{29410101-88B8-40B0-858B-F66F7F7BC166}" type="presParOf" srcId="{212B73CA-1E94-44A1-BB02-84E689BE7B52}" destId="{7DE09A80-E9F7-44EE-AD30-B5516F33242B}" srcOrd="3" destOrd="0" presId="urn:microsoft.com/office/officeart/2005/8/layout/bProcess4"/>
    <dgm:cxn modelId="{84493300-74C4-4525-9974-6233CA61F152}" type="presParOf" srcId="{212B73CA-1E94-44A1-BB02-84E689BE7B52}" destId="{C65811AF-99F9-43BF-AE62-15CE512E1148}" srcOrd="4" destOrd="0" presId="urn:microsoft.com/office/officeart/2005/8/layout/bProcess4"/>
    <dgm:cxn modelId="{F1F61F5C-1728-451C-8A21-51A99799AF8D}" type="presParOf" srcId="{C65811AF-99F9-43BF-AE62-15CE512E1148}" destId="{2910BF6E-6B61-4677-B135-A7EC8324BA80}" srcOrd="0" destOrd="0" presId="urn:microsoft.com/office/officeart/2005/8/layout/bProcess4"/>
    <dgm:cxn modelId="{4234CE23-EF5D-4E34-8F8A-5B621AE8ED64}" type="presParOf" srcId="{C65811AF-99F9-43BF-AE62-15CE512E1148}" destId="{774B26F2-BCE9-4A7F-8194-292FB9AB4AD9}" srcOrd="1" destOrd="0" presId="urn:microsoft.com/office/officeart/2005/8/layout/bProcess4"/>
    <dgm:cxn modelId="{3AA8824D-3546-4375-B3D1-4E49FF481EB1}" type="presParOf" srcId="{212B73CA-1E94-44A1-BB02-84E689BE7B52}" destId="{9B753BCC-C91F-403B-A099-FCC525927020}" srcOrd="5" destOrd="0" presId="urn:microsoft.com/office/officeart/2005/8/layout/bProcess4"/>
    <dgm:cxn modelId="{333C4A1C-6C2F-4953-8FA1-5DE93FE3D6B5}" type="presParOf" srcId="{212B73CA-1E94-44A1-BB02-84E689BE7B52}" destId="{30095228-52B4-45A8-B3CA-32FA79292CF2}" srcOrd="6" destOrd="0" presId="urn:microsoft.com/office/officeart/2005/8/layout/bProcess4"/>
    <dgm:cxn modelId="{33E5B523-CFA9-43AD-B8D0-2E383D368A4F}" type="presParOf" srcId="{30095228-52B4-45A8-B3CA-32FA79292CF2}" destId="{765A6F40-937F-431C-937A-75402AC138D5}" srcOrd="0" destOrd="0" presId="urn:microsoft.com/office/officeart/2005/8/layout/bProcess4"/>
    <dgm:cxn modelId="{5F2F29FC-9F43-460E-A55F-29E4A5B2A378}" type="presParOf" srcId="{30095228-52B4-45A8-B3CA-32FA79292CF2}" destId="{BF15DE07-A591-4007-9060-A2112DC888B2}" srcOrd="1" destOrd="0" presId="urn:microsoft.com/office/officeart/2005/8/layout/bProcess4"/>
    <dgm:cxn modelId="{3D11D97E-23BA-4979-A4A9-05E15F3A74CE}" type="presParOf" srcId="{212B73CA-1E94-44A1-BB02-84E689BE7B52}" destId="{A4C18B3F-ECCF-41C7-A6EB-9EEAC3ADE650}" srcOrd="7" destOrd="0" presId="urn:microsoft.com/office/officeart/2005/8/layout/bProcess4"/>
    <dgm:cxn modelId="{7B427B2A-A0CA-4341-85EF-22CFBDC1AD74}" type="presParOf" srcId="{212B73CA-1E94-44A1-BB02-84E689BE7B52}" destId="{1F235AA3-EEBD-4561-AC4E-D9D308E7E71A}" srcOrd="8" destOrd="0" presId="urn:microsoft.com/office/officeart/2005/8/layout/bProcess4"/>
    <dgm:cxn modelId="{043324EF-B48D-4EFC-AA16-6EC482B01FB9}" type="presParOf" srcId="{1F235AA3-EEBD-4561-AC4E-D9D308E7E71A}" destId="{95EAAD13-5391-4192-8091-B2131F6595DD}" srcOrd="0" destOrd="0" presId="urn:microsoft.com/office/officeart/2005/8/layout/bProcess4"/>
    <dgm:cxn modelId="{E98EA5A8-9CCA-493A-90F9-E3D9ECF5D60A}" type="presParOf" srcId="{1F235AA3-EEBD-4561-AC4E-D9D308E7E71A}" destId="{9B8CD764-8E57-4825-92F1-4280BA62DA43}" srcOrd="1" destOrd="0" presId="urn:microsoft.com/office/officeart/2005/8/layout/bProcess4"/>
    <dgm:cxn modelId="{DE81455A-9D5A-4992-BF06-7957FA266226}" type="presParOf" srcId="{212B73CA-1E94-44A1-BB02-84E689BE7B52}" destId="{82E504E0-38C5-41A3-B327-68A7B7E421DB}" srcOrd="9" destOrd="0" presId="urn:microsoft.com/office/officeart/2005/8/layout/bProcess4"/>
    <dgm:cxn modelId="{8B48FD27-9CCD-433E-B6D0-1CA957FE131D}" type="presParOf" srcId="{212B73CA-1E94-44A1-BB02-84E689BE7B52}" destId="{5371BF62-44B9-4E27-969C-FAA9072549E6}" srcOrd="10" destOrd="0" presId="urn:microsoft.com/office/officeart/2005/8/layout/bProcess4"/>
    <dgm:cxn modelId="{A862B7C5-6958-405A-8AF1-DA5D3AABE09F}" type="presParOf" srcId="{5371BF62-44B9-4E27-969C-FAA9072549E6}" destId="{B8FEDB7E-AA2F-4A9F-B54F-FBB2A9BDECA6}" srcOrd="0" destOrd="0" presId="urn:microsoft.com/office/officeart/2005/8/layout/bProcess4"/>
    <dgm:cxn modelId="{45B93939-B7F3-4504-9B39-0D9AB08F7B43}" type="presParOf" srcId="{5371BF62-44B9-4E27-969C-FAA9072549E6}" destId="{C05F40F6-32B7-42EE-A0C6-80A07491B1FF}" srcOrd="1" destOrd="0" presId="urn:microsoft.com/office/officeart/2005/8/layout/bProcess4"/>
    <dgm:cxn modelId="{D4D35866-E8DA-4000-BD2C-1FA94C470FA3}" type="presParOf" srcId="{212B73CA-1E94-44A1-BB02-84E689BE7B52}" destId="{4CCB23BB-24B9-42C8-8420-A96374731143}" srcOrd="11" destOrd="0" presId="urn:microsoft.com/office/officeart/2005/8/layout/bProcess4"/>
    <dgm:cxn modelId="{04F215FA-F0E8-4F4C-A681-A3DEBF87C0CE}" type="presParOf" srcId="{212B73CA-1E94-44A1-BB02-84E689BE7B52}" destId="{3F222654-A924-4C91-B6F0-C4D51A94EDBC}" srcOrd="12" destOrd="0" presId="urn:microsoft.com/office/officeart/2005/8/layout/bProcess4"/>
    <dgm:cxn modelId="{D0822262-C084-4247-9F8A-B166CBFC7915}" type="presParOf" srcId="{3F222654-A924-4C91-B6F0-C4D51A94EDBC}" destId="{B2D91FCB-471C-4D5E-A5E3-F19D9F10BD9D}" srcOrd="0" destOrd="0" presId="urn:microsoft.com/office/officeart/2005/8/layout/bProcess4"/>
    <dgm:cxn modelId="{EF592AEA-554B-4B7D-BBDC-671E6600A647}" type="presParOf" srcId="{3F222654-A924-4C91-B6F0-C4D51A94EDBC}" destId="{41CF63D0-5C33-4BC1-8DCF-BE7B5FAF8906}" srcOrd="1" destOrd="0" presId="urn:microsoft.com/office/officeart/2005/8/layout/bProcess4"/>
    <dgm:cxn modelId="{39336983-6C4E-4899-BB1D-6DE01530C8EA}" type="presParOf" srcId="{212B73CA-1E94-44A1-BB02-84E689BE7B52}" destId="{94A744BF-6FDF-423E-A5FE-EA106E8E7E8E}" srcOrd="13" destOrd="0" presId="urn:microsoft.com/office/officeart/2005/8/layout/bProcess4"/>
    <dgm:cxn modelId="{42CB2856-DB5F-40DF-AF2F-339A9A1D3BF4}" type="presParOf" srcId="{212B73CA-1E94-44A1-BB02-84E689BE7B52}" destId="{C86CDC90-3B1F-43CA-8516-488F682FD355}" srcOrd="14" destOrd="0" presId="urn:microsoft.com/office/officeart/2005/8/layout/bProcess4"/>
    <dgm:cxn modelId="{BCD156CC-39EC-45D8-8936-74F145459C86}" type="presParOf" srcId="{C86CDC90-3B1F-43CA-8516-488F682FD355}" destId="{B1976391-14C0-4F26-99AF-4D39A2C6C629}" srcOrd="0" destOrd="0" presId="urn:microsoft.com/office/officeart/2005/8/layout/bProcess4"/>
    <dgm:cxn modelId="{20D27056-C462-4EFD-BA60-188D5AFF8192}" type="presParOf" srcId="{C86CDC90-3B1F-43CA-8516-488F682FD355}" destId="{5DC13B29-3F57-447A-B8B9-AC1B238C7A39}" srcOrd="1" destOrd="0" presId="urn:microsoft.com/office/officeart/2005/8/layout/bProcess4"/>
    <dgm:cxn modelId="{02208C9A-4E80-4BB7-9FBD-5D1D13722F98}" type="presParOf" srcId="{212B73CA-1E94-44A1-BB02-84E689BE7B52}" destId="{95946EA9-8B40-41DC-8902-1D8AA70CEC6C}" srcOrd="15" destOrd="0" presId="urn:microsoft.com/office/officeart/2005/8/layout/bProcess4"/>
    <dgm:cxn modelId="{C8F3BF31-B940-45E6-A2CF-3EF3017204EB}" type="presParOf" srcId="{212B73CA-1E94-44A1-BB02-84E689BE7B52}" destId="{36E46211-63BC-4B3F-9B08-15DC6E2644F8}" srcOrd="16" destOrd="0" presId="urn:microsoft.com/office/officeart/2005/8/layout/bProcess4"/>
    <dgm:cxn modelId="{00743F16-C42F-4114-9C5A-2BE2E3C60CD8}" type="presParOf" srcId="{36E46211-63BC-4B3F-9B08-15DC6E2644F8}" destId="{2E043EEB-D219-4698-A1FC-9E83A30CF1A6}" srcOrd="0" destOrd="0" presId="urn:microsoft.com/office/officeart/2005/8/layout/bProcess4"/>
    <dgm:cxn modelId="{EECA9EDD-F039-4FB8-B7FA-AEF22B4AEF47}" type="presParOf" srcId="{36E46211-63BC-4B3F-9B08-15DC6E2644F8}" destId="{4FC23312-2B44-4BE6-BE46-1BD296B4702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B68BC-2F8F-4BCE-A7C7-533F328244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3C3943-7E08-421C-AD1E-E6CD16B36F98}">
      <dgm:prSet phldrT="[Text]"/>
      <dgm:spPr/>
      <dgm:t>
        <a:bodyPr/>
        <a:lstStyle/>
        <a:p>
          <a:r>
            <a:rPr lang="en-US" b="1" dirty="0"/>
            <a:t>CHPE Lead Begins Accreditation Process and Creates CE Activity </a:t>
          </a:r>
        </a:p>
      </dgm:t>
    </dgm:pt>
    <dgm:pt modelId="{2D9CCA72-3AC2-46CF-A6C9-662FF2A09FBA}" type="parTrans" cxnId="{DC4DCA6D-C3B2-4ECF-9231-4F611432CE1A}">
      <dgm:prSet/>
      <dgm:spPr/>
      <dgm:t>
        <a:bodyPr/>
        <a:lstStyle/>
        <a:p>
          <a:endParaRPr lang="en-US"/>
        </a:p>
      </dgm:t>
    </dgm:pt>
    <dgm:pt modelId="{480CA083-E4E1-4C5F-9D19-7900B6C657F8}" type="sibTrans" cxnId="{DC4DCA6D-C3B2-4ECF-9231-4F611432CE1A}">
      <dgm:prSet/>
      <dgm:spPr/>
      <dgm:t>
        <a:bodyPr/>
        <a:lstStyle/>
        <a:p>
          <a:endParaRPr lang="en-US"/>
        </a:p>
      </dgm:t>
    </dgm:pt>
    <dgm:pt modelId="{E03A827D-2F7B-4DA2-866C-91BC2BF32123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Activity Coordinator/Activity Director/Nurse Planner Builds Each Session    *See Required Fields</a:t>
          </a:r>
        </a:p>
      </dgm:t>
    </dgm:pt>
    <dgm:pt modelId="{D03721D8-8C21-4FCA-882E-9A91644FE486}" type="parTrans" cxnId="{5DBD40A3-F0C9-477B-93FF-FD053D0DDD06}">
      <dgm:prSet/>
      <dgm:spPr/>
      <dgm:t>
        <a:bodyPr/>
        <a:lstStyle/>
        <a:p>
          <a:endParaRPr lang="en-US"/>
        </a:p>
      </dgm:t>
    </dgm:pt>
    <dgm:pt modelId="{92495DFB-8363-4D16-9CBB-B0158C27229B}" type="sibTrans" cxnId="{5DBD40A3-F0C9-477B-93FF-FD053D0DDD06}">
      <dgm:prSet/>
      <dgm:spPr/>
      <dgm:t>
        <a:bodyPr/>
        <a:lstStyle/>
        <a:p>
          <a:endParaRPr lang="en-US"/>
        </a:p>
      </dgm:t>
    </dgm:pt>
    <dgm:pt modelId="{53CD1021-16AF-4724-88BB-FEFF54B75FE3}">
      <dgm:prSet phldrT="[Text]"/>
      <dgm:spPr/>
      <dgm:t>
        <a:bodyPr/>
        <a:lstStyle/>
        <a:p>
          <a:r>
            <a:rPr lang="en-US" b="1" dirty="0"/>
            <a:t>CHPE Lead Verifies all Accreditation Requirements are Met</a:t>
          </a:r>
        </a:p>
      </dgm:t>
    </dgm:pt>
    <dgm:pt modelId="{C25484D4-E111-4021-8AFC-FF327BEF18CB}" type="parTrans" cxnId="{3491ED76-E9F0-495E-A2CB-91320D36D902}">
      <dgm:prSet/>
      <dgm:spPr/>
      <dgm:t>
        <a:bodyPr/>
        <a:lstStyle/>
        <a:p>
          <a:endParaRPr lang="en-US"/>
        </a:p>
      </dgm:t>
    </dgm:pt>
    <dgm:pt modelId="{F88C2CD3-7DFD-4A33-8219-893A9A5EDF55}" type="sibTrans" cxnId="{3491ED76-E9F0-495E-A2CB-91320D36D902}">
      <dgm:prSet/>
      <dgm:spPr/>
      <dgm:t>
        <a:bodyPr/>
        <a:lstStyle/>
        <a:p>
          <a:endParaRPr lang="en-US"/>
        </a:p>
      </dgm:t>
    </dgm:pt>
    <dgm:pt modelId="{6A2517C3-A137-4DE3-B366-B2C1973C042A}">
      <dgm:prSet phldrT="[Text]"/>
      <dgm:spPr/>
      <dgm:t>
        <a:bodyPr/>
        <a:lstStyle/>
        <a:p>
          <a:r>
            <a:rPr lang="en-US" b="1" dirty="0"/>
            <a:t>CE Activity Eligible for Credit and Accepts Session and Issues Session Code </a:t>
          </a:r>
        </a:p>
      </dgm:t>
    </dgm:pt>
    <dgm:pt modelId="{5CE34B31-09E4-482C-8807-9EBB532BF50F}" type="parTrans" cxnId="{4C3C0D22-B196-4300-8C38-1A549F6AC6A3}">
      <dgm:prSet/>
      <dgm:spPr/>
      <dgm:t>
        <a:bodyPr/>
        <a:lstStyle/>
        <a:p>
          <a:endParaRPr lang="en-US"/>
        </a:p>
      </dgm:t>
    </dgm:pt>
    <dgm:pt modelId="{37410595-B21E-494B-9BC4-646CABF0AA58}" type="sibTrans" cxnId="{4C3C0D22-B196-4300-8C38-1A549F6AC6A3}">
      <dgm:prSet/>
      <dgm:spPr/>
      <dgm:t>
        <a:bodyPr/>
        <a:lstStyle/>
        <a:p>
          <a:endParaRPr lang="en-US"/>
        </a:p>
      </dgm:t>
    </dgm:pt>
    <dgm:pt modelId="{D8A7B2A0-3A3A-4AC2-9615-489206860502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Activity Coordinator/Activity Director/Nurse Planner Gives Code to Attendees on Day of Activity </a:t>
          </a:r>
        </a:p>
      </dgm:t>
    </dgm:pt>
    <dgm:pt modelId="{4EA9F140-6D94-4EA5-B0CD-BD29ABB9D044}" type="parTrans" cxnId="{10082D41-96AF-4B81-9CB2-AEE881F3068E}">
      <dgm:prSet/>
      <dgm:spPr/>
      <dgm:t>
        <a:bodyPr/>
        <a:lstStyle/>
        <a:p>
          <a:endParaRPr lang="en-US"/>
        </a:p>
      </dgm:t>
    </dgm:pt>
    <dgm:pt modelId="{90E478B5-1431-40D5-80C1-259153B46D6E}" type="sibTrans" cxnId="{10082D41-96AF-4B81-9CB2-AEE881F3068E}">
      <dgm:prSet/>
      <dgm:spPr/>
      <dgm:t>
        <a:bodyPr/>
        <a:lstStyle/>
        <a:p>
          <a:endParaRPr lang="en-US"/>
        </a:p>
      </dgm:t>
    </dgm:pt>
    <dgm:pt modelId="{FF16EDC6-01A4-4B14-A326-6988A198DA5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accent1">
                  <a:lumMod val="75000"/>
                </a:schemeClr>
              </a:solidFill>
            </a:rPr>
            <a:t>Session Build Complete/Submitted </a:t>
          </a:r>
        </a:p>
      </dgm:t>
    </dgm:pt>
    <dgm:pt modelId="{0C4830E3-DEE0-4106-95D7-A7F09D0B29B3}" type="parTrans" cxnId="{E3F2698A-5D23-49DC-A2EE-AD57201421FE}">
      <dgm:prSet/>
      <dgm:spPr/>
      <dgm:t>
        <a:bodyPr/>
        <a:lstStyle/>
        <a:p>
          <a:endParaRPr lang="en-US"/>
        </a:p>
      </dgm:t>
    </dgm:pt>
    <dgm:pt modelId="{B8C53F80-9DF4-4DAA-B105-BD4AC49C2134}" type="sibTrans" cxnId="{E3F2698A-5D23-49DC-A2EE-AD57201421FE}">
      <dgm:prSet/>
      <dgm:spPr/>
      <dgm:t>
        <a:bodyPr/>
        <a:lstStyle/>
        <a:p>
          <a:endParaRPr lang="en-US"/>
        </a:p>
      </dgm:t>
    </dgm:pt>
    <dgm:pt modelId="{728A7C00-D245-419E-975E-FC7E89086EAE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b="1" dirty="0"/>
            <a:t>CE Activity Attendees Use Code to Claim CE Credit *See Tip Sheet</a:t>
          </a:r>
        </a:p>
      </dgm:t>
    </dgm:pt>
    <dgm:pt modelId="{579586F5-61C8-4A20-9657-EC50A3EA461F}" type="parTrans" cxnId="{D0013B7C-2DEF-405C-ADFD-2AD6CF5CFB9B}">
      <dgm:prSet/>
      <dgm:spPr/>
      <dgm:t>
        <a:bodyPr/>
        <a:lstStyle/>
        <a:p>
          <a:endParaRPr lang="en-US"/>
        </a:p>
      </dgm:t>
    </dgm:pt>
    <dgm:pt modelId="{39B8920E-8404-4825-8A70-D8F1229FD6B1}" type="sibTrans" cxnId="{D0013B7C-2DEF-405C-ADFD-2AD6CF5CFB9B}">
      <dgm:prSet/>
      <dgm:spPr/>
      <dgm:t>
        <a:bodyPr/>
        <a:lstStyle/>
        <a:p>
          <a:endParaRPr lang="en-US"/>
        </a:p>
      </dgm:t>
    </dgm:pt>
    <dgm:pt modelId="{87F26B21-E27D-4487-8036-55467C6998B8}" type="pres">
      <dgm:prSet presAssocID="{6F8B68BC-2F8F-4BCE-A7C7-533F328244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82E734-3FCF-4DF1-AF5A-4A853BF36A9D}" type="pres">
      <dgm:prSet presAssocID="{4F3C3943-7E08-421C-AD1E-E6CD16B36F9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21B57-2D80-45F5-837F-D7837EBB0188}" type="pres">
      <dgm:prSet presAssocID="{480CA083-E4E1-4C5F-9D19-7900B6C657F8}" presName="sibTrans" presStyleLbl="sibTrans1D1" presStyleIdx="0" presStyleCnt="6"/>
      <dgm:spPr/>
      <dgm:t>
        <a:bodyPr/>
        <a:lstStyle/>
        <a:p>
          <a:endParaRPr lang="en-US"/>
        </a:p>
      </dgm:t>
    </dgm:pt>
    <dgm:pt modelId="{04F6FA29-C1EB-445F-B4AD-FB241E098685}" type="pres">
      <dgm:prSet presAssocID="{480CA083-E4E1-4C5F-9D19-7900B6C657F8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6B99172C-1E89-4583-A642-8F84A2545254}" type="pres">
      <dgm:prSet presAssocID="{E03A827D-2F7B-4DA2-866C-91BC2BF3212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B69B4-5068-4AAD-8CF9-0D3D87B4F03A}" type="pres">
      <dgm:prSet presAssocID="{92495DFB-8363-4D16-9CBB-B0158C27229B}" presName="sibTrans" presStyleLbl="sibTrans1D1" presStyleIdx="1" presStyleCnt="6"/>
      <dgm:spPr/>
      <dgm:t>
        <a:bodyPr/>
        <a:lstStyle/>
        <a:p>
          <a:endParaRPr lang="en-US"/>
        </a:p>
      </dgm:t>
    </dgm:pt>
    <dgm:pt modelId="{1D618245-A5DE-4099-835C-3A71D93AAE1C}" type="pres">
      <dgm:prSet presAssocID="{92495DFB-8363-4D16-9CBB-B0158C27229B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418A91CE-D673-4C49-9D17-B6A0FA37AB58}" type="pres">
      <dgm:prSet presAssocID="{FF16EDC6-01A4-4B14-A326-6988A198DA5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49334-E703-4558-B85E-6C5B5CB5BE93}" type="pres">
      <dgm:prSet presAssocID="{B8C53F80-9DF4-4DAA-B105-BD4AC49C2134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348A9DB-5995-4B26-A8CE-F4F6130BA2EB}" type="pres">
      <dgm:prSet presAssocID="{B8C53F80-9DF4-4DAA-B105-BD4AC49C2134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6EE40321-5A28-4170-B599-1CB0C7798EE4}" type="pres">
      <dgm:prSet presAssocID="{53CD1021-16AF-4724-88BB-FEFF54B75FE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8C1DD-2F28-49FF-8984-4E34DA8770C8}" type="pres">
      <dgm:prSet presAssocID="{F88C2CD3-7DFD-4A33-8219-893A9A5EDF55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06990E4-EC58-4BD9-BF26-5E660342F2F3}" type="pres">
      <dgm:prSet presAssocID="{F88C2CD3-7DFD-4A33-8219-893A9A5EDF55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09DFBE53-3543-48DF-A320-D819BB194150}" type="pres">
      <dgm:prSet presAssocID="{6A2517C3-A137-4DE3-B366-B2C1973C042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38DD5-D7C4-40ED-B477-285A2E15EF91}" type="pres">
      <dgm:prSet presAssocID="{37410595-B21E-494B-9BC4-646CABF0AA58}" presName="sibTrans" presStyleLbl="sibTrans1D1" presStyleIdx="4" presStyleCnt="6"/>
      <dgm:spPr/>
      <dgm:t>
        <a:bodyPr/>
        <a:lstStyle/>
        <a:p>
          <a:endParaRPr lang="en-US"/>
        </a:p>
      </dgm:t>
    </dgm:pt>
    <dgm:pt modelId="{030E498C-B74A-421A-8324-FD1995D606B0}" type="pres">
      <dgm:prSet presAssocID="{37410595-B21E-494B-9BC4-646CABF0AA58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3E24952D-1EE8-429A-945A-3BDDA4C59F4F}" type="pres">
      <dgm:prSet presAssocID="{D8A7B2A0-3A3A-4AC2-9615-48920686050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99427-AE88-4FF7-9020-91708387B495}" type="pres">
      <dgm:prSet presAssocID="{90E478B5-1431-40D5-80C1-259153B46D6E}" presName="sibTrans" presStyleLbl="sibTrans1D1" presStyleIdx="5" presStyleCnt="6"/>
      <dgm:spPr/>
      <dgm:t>
        <a:bodyPr/>
        <a:lstStyle/>
        <a:p>
          <a:endParaRPr lang="en-US"/>
        </a:p>
      </dgm:t>
    </dgm:pt>
    <dgm:pt modelId="{B88256A0-D091-477C-87F2-F084F6DA74CC}" type="pres">
      <dgm:prSet presAssocID="{90E478B5-1431-40D5-80C1-259153B46D6E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FE750733-93D8-45C8-B5D3-5CE1BB8AB9B6}" type="pres">
      <dgm:prSet presAssocID="{728A7C00-D245-419E-975E-FC7E89086EA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6E3F61-994E-4188-8AEF-B1B6BAE46F13}" type="presOf" srcId="{728A7C00-D245-419E-975E-FC7E89086EAE}" destId="{FE750733-93D8-45C8-B5D3-5CE1BB8AB9B6}" srcOrd="0" destOrd="0" presId="urn:microsoft.com/office/officeart/2005/8/layout/bProcess3"/>
    <dgm:cxn modelId="{65263E24-F1A1-4B86-AE79-DEC9535BBF2A}" type="presOf" srcId="{480CA083-E4E1-4C5F-9D19-7900B6C657F8}" destId="{04F6FA29-C1EB-445F-B4AD-FB241E098685}" srcOrd="1" destOrd="0" presId="urn:microsoft.com/office/officeart/2005/8/layout/bProcess3"/>
    <dgm:cxn modelId="{E3B9378E-8F6F-4DB4-AFFC-F1195010F865}" type="presOf" srcId="{E03A827D-2F7B-4DA2-866C-91BC2BF32123}" destId="{6B99172C-1E89-4583-A642-8F84A2545254}" srcOrd="0" destOrd="0" presId="urn:microsoft.com/office/officeart/2005/8/layout/bProcess3"/>
    <dgm:cxn modelId="{2C25608F-BF09-47EA-8DDF-30BBF65B282F}" type="presOf" srcId="{B8C53F80-9DF4-4DAA-B105-BD4AC49C2134}" destId="{72549334-E703-4558-B85E-6C5B5CB5BE93}" srcOrd="0" destOrd="0" presId="urn:microsoft.com/office/officeart/2005/8/layout/bProcess3"/>
    <dgm:cxn modelId="{4C3C0D22-B196-4300-8C38-1A549F6AC6A3}" srcId="{6F8B68BC-2F8F-4BCE-A7C7-533F328244C1}" destId="{6A2517C3-A137-4DE3-B366-B2C1973C042A}" srcOrd="4" destOrd="0" parTransId="{5CE34B31-09E4-482C-8807-9EBB532BF50F}" sibTransId="{37410595-B21E-494B-9BC4-646CABF0AA58}"/>
    <dgm:cxn modelId="{EAC5CC26-DD57-44E7-8778-8279C7C9DE55}" type="presOf" srcId="{FF16EDC6-01A4-4B14-A326-6988A198DA5B}" destId="{418A91CE-D673-4C49-9D17-B6A0FA37AB58}" srcOrd="0" destOrd="0" presId="urn:microsoft.com/office/officeart/2005/8/layout/bProcess3"/>
    <dgm:cxn modelId="{3D207D42-E265-44AD-A5B1-7F4B7FBEF85A}" type="presOf" srcId="{4F3C3943-7E08-421C-AD1E-E6CD16B36F98}" destId="{7482E734-3FCF-4DF1-AF5A-4A853BF36A9D}" srcOrd="0" destOrd="0" presId="urn:microsoft.com/office/officeart/2005/8/layout/bProcess3"/>
    <dgm:cxn modelId="{10082D41-96AF-4B81-9CB2-AEE881F3068E}" srcId="{6F8B68BC-2F8F-4BCE-A7C7-533F328244C1}" destId="{D8A7B2A0-3A3A-4AC2-9615-489206860502}" srcOrd="5" destOrd="0" parTransId="{4EA9F140-6D94-4EA5-B0CD-BD29ABB9D044}" sibTransId="{90E478B5-1431-40D5-80C1-259153B46D6E}"/>
    <dgm:cxn modelId="{10404420-4FCC-4F7E-9B29-A776199312C9}" type="presOf" srcId="{6A2517C3-A137-4DE3-B366-B2C1973C042A}" destId="{09DFBE53-3543-48DF-A320-D819BB194150}" srcOrd="0" destOrd="0" presId="urn:microsoft.com/office/officeart/2005/8/layout/bProcess3"/>
    <dgm:cxn modelId="{F4779C1D-D761-4078-BBBE-30C3FAE0B8FB}" type="presOf" srcId="{92495DFB-8363-4D16-9CBB-B0158C27229B}" destId="{1D618245-A5DE-4099-835C-3A71D93AAE1C}" srcOrd="1" destOrd="0" presId="urn:microsoft.com/office/officeart/2005/8/layout/bProcess3"/>
    <dgm:cxn modelId="{BDA40831-4991-4E09-A5B0-D896A75848D1}" type="presOf" srcId="{37410595-B21E-494B-9BC4-646CABF0AA58}" destId="{80838DD5-D7C4-40ED-B477-285A2E15EF91}" srcOrd="0" destOrd="0" presId="urn:microsoft.com/office/officeart/2005/8/layout/bProcess3"/>
    <dgm:cxn modelId="{D0013B7C-2DEF-405C-ADFD-2AD6CF5CFB9B}" srcId="{6F8B68BC-2F8F-4BCE-A7C7-533F328244C1}" destId="{728A7C00-D245-419E-975E-FC7E89086EAE}" srcOrd="6" destOrd="0" parTransId="{579586F5-61C8-4A20-9657-EC50A3EA461F}" sibTransId="{39B8920E-8404-4825-8A70-D8F1229FD6B1}"/>
    <dgm:cxn modelId="{FD492A36-333B-405D-9AC0-464EB8834793}" type="presOf" srcId="{F88C2CD3-7DFD-4A33-8219-893A9A5EDF55}" destId="{5D48C1DD-2F28-49FF-8984-4E34DA8770C8}" srcOrd="0" destOrd="0" presId="urn:microsoft.com/office/officeart/2005/8/layout/bProcess3"/>
    <dgm:cxn modelId="{2D590E75-295F-4943-AE80-316FC7250EE5}" type="presOf" srcId="{37410595-B21E-494B-9BC4-646CABF0AA58}" destId="{030E498C-B74A-421A-8324-FD1995D606B0}" srcOrd="1" destOrd="0" presId="urn:microsoft.com/office/officeart/2005/8/layout/bProcess3"/>
    <dgm:cxn modelId="{17E57958-2015-4217-85E7-E7A8FE2351A8}" type="presOf" srcId="{90E478B5-1431-40D5-80C1-259153B46D6E}" destId="{D5899427-AE88-4FF7-9020-91708387B495}" srcOrd="0" destOrd="0" presId="urn:microsoft.com/office/officeart/2005/8/layout/bProcess3"/>
    <dgm:cxn modelId="{E3F2698A-5D23-49DC-A2EE-AD57201421FE}" srcId="{6F8B68BC-2F8F-4BCE-A7C7-533F328244C1}" destId="{FF16EDC6-01A4-4B14-A326-6988A198DA5B}" srcOrd="2" destOrd="0" parTransId="{0C4830E3-DEE0-4106-95D7-A7F09D0B29B3}" sibTransId="{B8C53F80-9DF4-4DAA-B105-BD4AC49C2134}"/>
    <dgm:cxn modelId="{DAAFA94A-0337-46C8-8839-3D3A0A03E56C}" type="presOf" srcId="{F88C2CD3-7DFD-4A33-8219-893A9A5EDF55}" destId="{806990E4-EC58-4BD9-BF26-5E660342F2F3}" srcOrd="1" destOrd="0" presId="urn:microsoft.com/office/officeart/2005/8/layout/bProcess3"/>
    <dgm:cxn modelId="{5DBD40A3-F0C9-477B-93FF-FD053D0DDD06}" srcId="{6F8B68BC-2F8F-4BCE-A7C7-533F328244C1}" destId="{E03A827D-2F7B-4DA2-866C-91BC2BF32123}" srcOrd="1" destOrd="0" parTransId="{D03721D8-8C21-4FCA-882E-9A91644FE486}" sibTransId="{92495DFB-8363-4D16-9CBB-B0158C27229B}"/>
    <dgm:cxn modelId="{0EA92B2B-16B4-4EB6-AB1F-586564DE012D}" type="presOf" srcId="{B8C53F80-9DF4-4DAA-B105-BD4AC49C2134}" destId="{C348A9DB-5995-4B26-A8CE-F4F6130BA2EB}" srcOrd="1" destOrd="0" presId="urn:microsoft.com/office/officeart/2005/8/layout/bProcess3"/>
    <dgm:cxn modelId="{A67FC9C8-72CD-4AEE-9AEA-50C2CECA558D}" type="presOf" srcId="{D8A7B2A0-3A3A-4AC2-9615-489206860502}" destId="{3E24952D-1EE8-429A-945A-3BDDA4C59F4F}" srcOrd="0" destOrd="0" presId="urn:microsoft.com/office/officeart/2005/8/layout/bProcess3"/>
    <dgm:cxn modelId="{05F9DBAC-8AFA-487F-ABCA-BC3CEF49378D}" type="presOf" srcId="{90E478B5-1431-40D5-80C1-259153B46D6E}" destId="{B88256A0-D091-477C-87F2-F084F6DA74CC}" srcOrd="1" destOrd="0" presId="urn:microsoft.com/office/officeart/2005/8/layout/bProcess3"/>
    <dgm:cxn modelId="{DC4DCA6D-C3B2-4ECF-9231-4F611432CE1A}" srcId="{6F8B68BC-2F8F-4BCE-A7C7-533F328244C1}" destId="{4F3C3943-7E08-421C-AD1E-E6CD16B36F98}" srcOrd="0" destOrd="0" parTransId="{2D9CCA72-3AC2-46CF-A6C9-662FF2A09FBA}" sibTransId="{480CA083-E4E1-4C5F-9D19-7900B6C657F8}"/>
    <dgm:cxn modelId="{F617CDF1-4BD7-4D1B-9CAB-D0DD214CEF85}" type="presOf" srcId="{53CD1021-16AF-4724-88BB-FEFF54B75FE3}" destId="{6EE40321-5A28-4170-B599-1CB0C7798EE4}" srcOrd="0" destOrd="0" presId="urn:microsoft.com/office/officeart/2005/8/layout/bProcess3"/>
    <dgm:cxn modelId="{3491ED76-E9F0-495E-A2CB-91320D36D902}" srcId="{6F8B68BC-2F8F-4BCE-A7C7-533F328244C1}" destId="{53CD1021-16AF-4724-88BB-FEFF54B75FE3}" srcOrd="3" destOrd="0" parTransId="{C25484D4-E111-4021-8AFC-FF327BEF18CB}" sibTransId="{F88C2CD3-7DFD-4A33-8219-893A9A5EDF55}"/>
    <dgm:cxn modelId="{0FC6B24F-55CC-490B-B3B7-A2F761B438EE}" type="presOf" srcId="{6F8B68BC-2F8F-4BCE-A7C7-533F328244C1}" destId="{87F26B21-E27D-4487-8036-55467C6998B8}" srcOrd="0" destOrd="0" presId="urn:microsoft.com/office/officeart/2005/8/layout/bProcess3"/>
    <dgm:cxn modelId="{9866ADAD-A05A-4EA5-8986-03F81EBD6941}" type="presOf" srcId="{92495DFB-8363-4D16-9CBB-B0158C27229B}" destId="{73BB69B4-5068-4AAD-8CF9-0D3D87B4F03A}" srcOrd="0" destOrd="0" presId="urn:microsoft.com/office/officeart/2005/8/layout/bProcess3"/>
    <dgm:cxn modelId="{213E921E-CE7F-4B28-9C61-9514F1CAF1D2}" type="presOf" srcId="{480CA083-E4E1-4C5F-9D19-7900B6C657F8}" destId="{E2821B57-2D80-45F5-837F-D7837EBB0188}" srcOrd="0" destOrd="0" presId="urn:microsoft.com/office/officeart/2005/8/layout/bProcess3"/>
    <dgm:cxn modelId="{05305DED-88FA-4AFA-809C-F670E0FA1FE0}" type="presParOf" srcId="{87F26B21-E27D-4487-8036-55467C6998B8}" destId="{7482E734-3FCF-4DF1-AF5A-4A853BF36A9D}" srcOrd="0" destOrd="0" presId="urn:microsoft.com/office/officeart/2005/8/layout/bProcess3"/>
    <dgm:cxn modelId="{C4FF113A-E383-4AA7-8E9A-3B232D9C4198}" type="presParOf" srcId="{87F26B21-E27D-4487-8036-55467C6998B8}" destId="{E2821B57-2D80-45F5-837F-D7837EBB0188}" srcOrd="1" destOrd="0" presId="urn:microsoft.com/office/officeart/2005/8/layout/bProcess3"/>
    <dgm:cxn modelId="{CA5379D6-8E87-4B03-9559-06DD9E69098B}" type="presParOf" srcId="{E2821B57-2D80-45F5-837F-D7837EBB0188}" destId="{04F6FA29-C1EB-445F-B4AD-FB241E098685}" srcOrd="0" destOrd="0" presId="urn:microsoft.com/office/officeart/2005/8/layout/bProcess3"/>
    <dgm:cxn modelId="{978C10A7-9FBA-44FE-95E9-39E86CFACF15}" type="presParOf" srcId="{87F26B21-E27D-4487-8036-55467C6998B8}" destId="{6B99172C-1E89-4583-A642-8F84A2545254}" srcOrd="2" destOrd="0" presId="urn:microsoft.com/office/officeart/2005/8/layout/bProcess3"/>
    <dgm:cxn modelId="{C0835DEA-8C70-4D10-86FC-EC1720719BC6}" type="presParOf" srcId="{87F26B21-E27D-4487-8036-55467C6998B8}" destId="{73BB69B4-5068-4AAD-8CF9-0D3D87B4F03A}" srcOrd="3" destOrd="0" presId="urn:microsoft.com/office/officeart/2005/8/layout/bProcess3"/>
    <dgm:cxn modelId="{8AFB2C00-32AB-43F5-92F1-F45B6669DE11}" type="presParOf" srcId="{73BB69B4-5068-4AAD-8CF9-0D3D87B4F03A}" destId="{1D618245-A5DE-4099-835C-3A71D93AAE1C}" srcOrd="0" destOrd="0" presId="urn:microsoft.com/office/officeart/2005/8/layout/bProcess3"/>
    <dgm:cxn modelId="{B6E9F9A9-0BE1-445C-B2F6-47F4F737F039}" type="presParOf" srcId="{87F26B21-E27D-4487-8036-55467C6998B8}" destId="{418A91CE-D673-4C49-9D17-B6A0FA37AB58}" srcOrd="4" destOrd="0" presId="urn:microsoft.com/office/officeart/2005/8/layout/bProcess3"/>
    <dgm:cxn modelId="{E88EB36D-4F1E-4208-9C60-0FE92A0228E4}" type="presParOf" srcId="{87F26B21-E27D-4487-8036-55467C6998B8}" destId="{72549334-E703-4558-B85E-6C5B5CB5BE93}" srcOrd="5" destOrd="0" presId="urn:microsoft.com/office/officeart/2005/8/layout/bProcess3"/>
    <dgm:cxn modelId="{CEB0D520-1C9F-4271-9A13-3A74F8AD2D20}" type="presParOf" srcId="{72549334-E703-4558-B85E-6C5B5CB5BE93}" destId="{C348A9DB-5995-4B26-A8CE-F4F6130BA2EB}" srcOrd="0" destOrd="0" presId="urn:microsoft.com/office/officeart/2005/8/layout/bProcess3"/>
    <dgm:cxn modelId="{3ABC2E67-A9F0-4A69-A605-F6001EA6CB99}" type="presParOf" srcId="{87F26B21-E27D-4487-8036-55467C6998B8}" destId="{6EE40321-5A28-4170-B599-1CB0C7798EE4}" srcOrd="6" destOrd="0" presId="urn:microsoft.com/office/officeart/2005/8/layout/bProcess3"/>
    <dgm:cxn modelId="{19C551A9-A5C9-4CB0-8854-0280D8A10234}" type="presParOf" srcId="{87F26B21-E27D-4487-8036-55467C6998B8}" destId="{5D48C1DD-2F28-49FF-8984-4E34DA8770C8}" srcOrd="7" destOrd="0" presId="urn:microsoft.com/office/officeart/2005/8/layout/bProcess3"/>
    <dgm:cxn modelId="{3E3300F9-5510-4EC3-9CDA-3DD5F5013472}" type="presParOf" srcId="{5D48C1DD-2F28-49FF-8984-4E34DA8770C8}" destId="{806990E4-EC58-4BD9-BF26-5E660342F2F3}" srcOrd="0" destOrd="0" presId="urn:microsoft.com/office/officeart/2005/8/layout/bProcess3"/>
    <dgm:cxn modelId="{D28B61F9-20D3-43CA-ACFE-2B78C0E3581E}" type="presParOf" srcId="{87F26B21-E27D-4487-8036-55467C6998B8}" destId="{09DFBE53-3543-48DF-A320-D819BB194150}" srcOrd="8" destOrd="0" presId="urn:microsoft.com/office/officeart/2005/8/layout/bProcess3"/>
    <dgm:cxn modelId="{701BA03B-2283-4104-A634-33A78C5A553A}" type="presParOf" srcId="{87F26B21-E27D-4487-8036-55467C6998B8}" destId="{80838DD5-D7C4-40ED-B477-285A2E15EF91}" srcOrd="9" destOrd="0" presId="urn:microsoft.com/office/officeart/2005/8/layout/bProcess3"/>
    <dgm:cxn modelId="{5DD55FD7-9496-4B0E-A317-C4EB5C093DEA}" type="presParOf" srcId="{80838DD5-D7C4-40ED-B477-285A2E15EF91}" destId="{030E498C-B74A-421A-8324-FD1995D606B0}" srcOrd="0" destOrd="0" presId="urn:microsoft.com/office/officeart/2005/8/layout/bProcess3"/>
    <dgm:cxn modelId="{D8CB81A7-50F0-4A05-8252-42171DA215AD}" type="presParOf" srcId="{87F26B21-E27D-4487-8036-55467C6998B8}" destId="{3E24952D-1EE8-429A-945A-3BDDA4C59F4F}" srcOrd="10" destOrd="0" presId="urn:microsoft.com/office/officeart/2005/8/layout/bProcess3"/>
    <dgm:cxn modelId="{C5BB0731-E723-478F-89D9-C78F92D05594}" type="presParOf" srcId="{87F26B21-E27D-4487-8036-55467C6998B8}" destId="{D5899427-AE88-4FF7-9020-91708387B495}" srcOrd="11" destOrd="0" presId="urn:microsoft.com/office/officeart/2005/8/layout/bProcess3"/>
    <dgm:cxn modelId="{7B2E4438-DC33-4EB7-90DB-EC84AFA3BC8F}" type="presParOf" srcId="{D5899427-AE88-4FF7-9020-91708387B495}" destId="{B88256A0-D091-477C-87F2-F084F6DA74CC}" srcOrd="0" destOrd="0" presId="urn:microsoft.com/office/officeart/2005/8/layout/bProcess3"/>
    <dgm:cxn modelId="{162D34C2-BA43-4056-AA37-3F0B67CB8E24}" type="presParOf" srcId="{87F26B21-E27D-4487-8036-55467C6998B8}" destId="{FE750733-93D8-45C8-B5D3-5CE1BB8AB9B6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EFF73-6120-40EC-9056-7935E1DDCED8}">
      <dsp:nvSpPr>
        <dsp:cNvPr id="0" name=""/>
        <dsp:cNvSpPr/>
      </dsp:nvSpPr>
      <dsp:spPr>
        <a:xfrm rot="5400000">
          <a:off x="-418810" y="181915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F1AB7-630A-4E53-86FB-6C2C00729140}">
      <dsp:nvSpPr>
        <dsp:cNvPr id="0" name=""/>
        <dsp:cNvSpPr/>
      </dsp:nvSpPr>
      <dsp:spPr>
        <a:xfrm>
          <a:off x="4561" y="63842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Create New Account</a:t>
          </a:r>
        </a:p>
      </dsp:txBody>
      <dsp:txXfrm>
        <a:off x="48062" y="681925"/>
        <a:ext cx="2388411" cy="1398246"/>
      </dsp:txXfrm>
    </dsp:sp>
    <dsp:sp modelId="{7DE09A80-E9F7-44EE-AD30-B5516F33242B}">
      <dsp:nvSpPr>
        <dsp:cNvPr id="0" name=""/>
        <dsp:cNvSpPr/>
      </dsp:nvSpPr>
      <dsp:spPr>
        <a:xfrm rot="5400000">
          <a:off x="-418810" y="367571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F38D2-E32F-44B4-A368-8228593F9C68}">
      <dsp:nvSpPr>
        <dsp:cNvPr id="0" name=""/>
        <dsp:cNvSpPr/>
      </dsp:nvSpPr>
      <dsp:spPr>
        <a:xfrm>
          <a:off x="4561" y="249498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Edit Profile</a:t>
          </a:r>
        </a:p>
      </dsp:txBody>
      <dsp:txXfrm>
        <a:off x="48062" y="2538485"/>
        <a:ext cx="2388411" cy="1398246"/>
      </dsp:txXfrm>
    </dsp:sp>
    <dsp:sp modelId="{9B753BCC-C91F-403B-A099-FCC525927020}">
      <dsp:nvSpPr>
        <dsp:cNvPr id="0" name=""/>
        <dsp:cNvSpPr/>
      </dsp:nvSpPr>
      <dsp:spPr>
        <a:xfrm>
          <a:off x="509470" y="4603999"/>
          <a:ext cx="3282473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B26F2-BCE9-4A7F-8194-292FB9AB4AD9}">
      <dsp:nvSpPr>
        <dsp:cNvPr id="0" name=""/>
        <dsp:cNvSpPr/>
      </dsp:nvSpPr>
      <dsp:spPr>
        <a:xfrm>
          <a:off x="4561" y="435154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Submit New CE Request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*see checklist</a:t>
          </a:r>
        </a:p>
      </dsp:txBody>
      <dsp:txXfrm>
        <a:off x="48062" y="4395045"/>
        <a:ext cx="2388411" cy="1398246"/>
      </dsp:txXfrm>
    </dsp:sp>
    <dsp:sp modelId="{A4C18B3F-ECCF-41C7-A6EB-9EEAC3ADE650}">
      <dsp:nvSpPr>
        <dsp:cNvPr id="0" name=""/>
        <dsp:cNvSpPr/>
      </dsp:nvSpPr>
      <dsp:spPr>
        <a:xfrm rot="16200000">
          <a:off x="2873490" y="367571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DE07-A591-4007-9060-A2112DC888B2}">
      <dsp:nvSpPr>
        <dsp:cNvPr id="0" name=""/>
        <dsp:cNvSpPr/>
      </dsp:nvSpPr>
      <dsp:spPr>
        <a:xfrm>
          <a:off x="3296861" y="435154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CHPE Director Reviews</a:t>
          </a:r>
        </a:p>
      </dsp:txBody>
      <dsp:txXfrm>
        <a:off x="3340362" y="4395045"/>
        <a:ext cx="2388411" cy="1398246"/>
      </dsp:txXfrm>
    </dsp:sp>
    <dsp:sp modelId="{82E504E0-38C5-41A3-B327-68A7B7E421DB}">
      <dsp:nvSpPr>
        <dsp:cNvPr id="0" name=""/>
        <dsp:cNvSpPr/>
      </dsp:nvSpPr>
      <dsp:spPr>
        <a:xfrm rot="16200000">
          <a:off x="2873490" y="181915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CD764-8E57-4825-92F1-4280BA62DA43}">
      <dsp:nvSpPr>
        <dsp:cNvPr id="0" name=""/>
        <dsp:cNvSpPr/>
      </dsp:nvSpPr>
      <dsp:spPr>
        <a:xfrm>
          <a:off x="3296861" y="249498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Assign CHPE Lead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Open CE Proposal</a:t>
          </a:r>
        </a:p>
      </dsp:txBody>
      <dsp:txXfrm>
        <a:off x="3340362" y="2538485"/>
        <a:ext cx="2388411" cy="1398246"/>
      </dsp:txXfrm>
    </dsp:sp>
    <dsp:sp modelId="{4CCB23BB-24B9-42C8-8420-A96374731143}">
      <dsp:nvSpPr>
        <dsp:cNvPr id="0" name=""/>
        <dsp:cNvSpPr/>
      </dsp:nvSpPr>
      <dsp:spPr>
        <a:xfrm>
          <a:off x="3801770" y="890878"/>
          <a:ext cx="3282473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F40F6-32B7-42EE-A0C6-80A07491B1FF}">
      <dsp:nvSpPr>
        <dsp:cNvPr id="0" name=""/>
        <dsp:cNvSpPr/>
      </dsp:nvSpPr>
      <dsp:spPr>
        <a:xfrm>
          <a:off x="3296861" y="63842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Email Notification to Complete Proposal</a:t>
          </a:r>
        </a:p>
      </dsp:txBody>
      <dsp:txXfrm>
        <a:off x="3340362" y="681925"/>
        <a:ext cx="2388411" cy="1398246"/>
      </dsp:txXfrm>
    </dsp:sp>
    <dsp:sp modelId="{94A744BF-6FDF-423E-A5FE-EA106E8E7E8E}">
      <dsp:nvSpPr>
        <dsp:cNvPr id="0" name=""/>
        <dsp:cNvSpPr/>
      </dsp:nvSpPr>
      <dsp:spPr>
        <a:xfrm rot="5400000">
          <a:off x="6165790" y="181915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F63D0-5C33-4BC1-8DCF-BE7B5FAF8906}">
      <dsp:nvSpPr>
        <dsp:cNvPr id="0" name=""/>
        <dsp:cNvSpPr/>
      </dsp:nvSpPr>
      <dsp:spPr>
        <a:xfrm>
          <a:off x="6589161" y="63842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Submit CE Proposal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*see checklist</a:t>
          </a:r>
        </a:p>
      </dsp:txBody>
      <dsp:txXfrm>
        <a:off x="6632662" y="681925"/>
        <a:ext cx="2388411" cy="1398246"/>
      </dsp:txXfrm>
    </dsp:sp>
    <dsp:sp modelId="{95946EA9-8B40-41DC-8902-1D8AA70CEC6C}">
      <dsp:nvSpPr>
        <dsp:cNvPr id="0" name=""/>
        <dsp:cNvSpPr/>
      </dsp:nvSpPr>
      <dsp:spPr>
        <a:xfrm rot="5400000">
          <a:off x="6165790" y="3675718"/>
          <a:ext cx="1846734" cy="22278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13B29-3F57-447A-B8B9-AC1B238C7A39}">
      <dsp:nvSpPr>
        <dsp:cNvPr id="0" name=""/>
        <dsp:cNvSpPr/>
      </dsp:nvSpPr>
      <dsp:spPr>
        <a:xfrm>
          <a:off x="6589161" y="249498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Finalize and Submit</a:t>
          </a:r>
        </a:p>
      </dsp:txBody>
      <dsp:txXfrm>
        <a:off x="6632662" y="2538485"/>
        <a:ext cx="2388411" cy="1398246"/>
      </dsp:txXfrm>
    </dsp:sp>
    <dsp:sp modelId="{4FC23312-2B44-4BE6-BE46-1BD296B47020}">
      <dsp:nvSpPr>
        <dsp:cNvPr id="0" name=""/>
        <dsp:cNvSpPr/>
      </dsp:nvSpPr>
      <dsp:spPr>
        <a:xfrm>
          <a:off x="6589161" y="4351544"/>
          <a:ext cx="2475413" cy="148524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CHPE Lead Begins Accreditation Process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75000"/>
                </a:schemeClr>
              </a:solidFill>
            </a:rPr>
            <a:t>Creates CE Activity</a:t>
          </a:r>
        </a:p>
      </dsp:txBody>
      <dsp:txXfrm>
        <a:off x="6632662" y="4395045"/>
        <a:ext cx="2388411" cy="1398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21B57-2D80-45F5-837F-D7837EBB0188}">
      <dsp:nvSpPr>
        <dsp:cNvPr id="0" name=""/>
        <dsp:cNvSpPr/>
      </dsp:nvSpPr>
      <dsp:spPr>
        <a:xfrm>
          <a:off x="2420348" y="1412865"/>
          <a:ext cx="525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97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69421" y="1455802"/>
        <a:ext cx="27828" cy="5565"/>
      </dsp:txXfrm>
    </dsp:sp>
    <dsp:sp modelId="{7482E734-3FCF-4DF1-AF5A-4A853BF36A9D}">
      <dsp:nvSpPr>
        <dsp:cNvPr id="0" name=""/>
        <dsp:cNvSpPr/>
      </dsp:nvSpPr>
      <dsp:spPr>
        <a:xfrm>
          <a:off x="2259" y="732618"/>
          <a:ext cx="2419889" cy="145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CHPE Lead Begins Accreditation Process and Creates CE Activity </a:t>
          </a:r>
        </a:p>
      </dsp:txBody>
      <dsp:txXfrm>
        <a:off x="2259" y="732618"/>
        <a:ext cx="2419889" cy="1451933"/>
      </dsp:txXfrm>
    </dsp:sp>
    <dsp:sp modelId="{73BB69B4-5068-4AAD-8CF9-0D3D87B4F03A}">
      <dsp:nvSpPr>
        <dsp:cNvPr id="0" name=""/>
        <dsp:cNvSpPr/>
      </dsp:nvSpPr>
      <dsp:spPr>
        <a:xfrm>
          <a:off x="5396812" y="1412865"/>
          <a:ext cx="525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97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5885" y="1455802"/>
        <a:ext cx="27828" cy="5565"/>
      </dsp:txXfrm>
    </dsp:sp>
    <dsp:sp modelId="{6B99172C-1E89-4583-A642-8F84A2545254}">
      <dsp:nvSpPr>
        <dsp:cNvPr id="0" name=""/>
        <dsp:cNvSpPr/>
      </dsp:nvSpPr>
      <dsp:spPr>
        <a:xfrm>
          <a:off x="2978723" y="732618"/>
          <a:ext cx="2419889" cy="145193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accent1">
                  <a:lumMod val="75000"/>
                </a:schemeClr>
              </a:solidFill>
            </a:rPr>
            <a:t>Activity Coordinator/Activity Director/Nurse Planner Builds Each Session    *See Required Fields</a:t>
          </a:r>
        </a:p>
      </dsp:txBody>
      <dsp:txXfrm>
        <a:off x="2978723" y="732618"/>
        <a:ext cx="2419889" cy="1451933"/>
      </dsp:txXfrm>
    </dsp:sp>
    <dsp:sp modelId="{72549334-E703-4558-B85E-6C5B5CB5BE93}">
      <dsp:nvSpPr>
        <dsp:cNvPr id="0" name=""/>
        <dsp:cNvSpPr/>
      </dsp:nvSpPr>
      <dsp:spPr>
        <a:xfrm>
          <a:off x="8373276" y="1412865"/>
          <a:ext cx="525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97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622349" y="1455802"/>
        <a:ext cx="27828" cy="5565"/>
      </dsp:txXfrm>
    </dsp:sp>
    <dsp:sp modelId="{418A91CE-D673-4C49-9D17-B6A0FA37AB58}">
      <dsp:nvSpPr>
        <dsp:cNvPr id="0" name=""/>
        <dsp:cNvSpPr/>
      </dsp:nvSpPr>
      <dsp:spPr>
        <a:xfrm>
          <a:off x="5955187" y="732618"/>
          <a:ext cx="2419889" cy="145193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accent1">
                  <a:lumMod val="75000"/>
                </a:schemeClr>
              </a:solidFill>
            </a:rPr>
            <a:t>Session Build Complete/Submitted </a:t>
          </a:r>
        </a:p>
      </dsp:txBody>
      <dsp:txXfrm>
        <a:off x="5955187" y="732618"/>
        <a:ext cx="2419889" cy="1451933"/>
      </dsp:txXfrm>
    </dsp:sp>
    <dsp:sp modelId="{5D48C1DD-2F28-49FF-8984-4E34DA8770C8}">
      <dsp:nvSpPr>
        <dsp:cNvPr id="0" name=""/>
        <dsp:cNvSpPr/>
      </dsp:nvSpPr>
      <dsp:spPr>
        <a:xfrm>
          <a:off x="1212203" y="2182752"/>
          <a:ext cx="8929392" cy="525974"/>
        </a:xfrm>
        <a:custGeom>
          <a:avLst/>
          <a:gdLst/>
          <a:ahLst/>
          <a:cxnLst/>
          <a:rect l="0" t="0" r="0" b="0"/>
          <a:pathLst>
            <a:path>
              <a:moveTo>
                <a:pt x="8929392" y="0"/>
              </a:moveTo>
              <a:lnTo>
                <a:pt x="8929392" y="280087"/>
              </a:lnTo>
              <a:lnTo>
                <a:pt x="0" y="280087"/>
              </a:lnTo>
              <a:lnTo>
                <a:pt x="0" y="52597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53231" y="2442956"/>
        <a:ext cx="447336" cy="5565"/>
      </dsp:txXfrm>
    </dsp:sp>
    <dsp:sp modelId="{6EE40321-5A28-4170-B599-1CB0C7798EE4}">
      <dsp:nvSpPr>
        <dsp:cNvPr id="0" name=""/>
        <dsp:cNvSpPr/>
      </dsp:nvSpPr>
      <dsp:spPr>
        <a:xfrm>
          <a:off x="8931651" y="732618"/>
          <a:ext cx="2419889" cy="145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CHPE Lead Verifies all Accreditation Requirements are Met</a:t>
          </a:r>
        </a:p>
      </dsp:txBody>
      <dsp:txXfrm>
        <a:off x="8931651" y="732618"/>
        <a:ext cx="2419889" cy="1451933"/>
      </dsp:txXfrm>
    </dsp:sp>
    <dsp:sp modelId="{80838DD5-D7C4-40ED-B477-285A2E15EF91}">
      <dsp:nvSpPr>
        <dsp:cNvPr id="0" name=""/>
        <dsp:cNvSpPr/>
      </dsp:nvSpPr>
      <dsp:spPr>
        <a:xfrm>
          <a:off x="2420348" y="3421373"/>
          <a:ext cx="525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97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69421" y="3464310"/>
        <a:ext cx="27828" cy="5565"/>
      </dsp:txXfrm>
    </dsp:sp>
    <dsp:sp modelId="{09DFBE53-3543-48DF-A320-D819BB194150}">
      <dsp:nvSpPr>
        <dsp:cNvPr id="0" name=""/>
        <dsp:cNvSpPr/>
      </dsp:nvSpPr>
      <dsp:spPr>
        <a:xfrm>
          <a:off x="2259" y="2741126"/>
          <a:ext cx="2419889" cy="1451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CE Activity Eligible for Credit and Accepts Session and Issues Session Code </a:t>
          </a:r>
        </a:p>
      </dsp:txBody>
      <dsp:txXfrm>
        <a:off x="2259" y="2741126"/>
        <a:ext cx="2419889" cy="1451933"/>
      </dsp:txXfrm>
    </dsp:sp>
    <dsp:sp modelId="{D5899427-AE88-4FF7-9020-91708387B495}">
      <dsp:nvSpPr>
        <dsp:cNvPr id="0" name=""/>
        <dsp:cNvSpPr/>
      </dsp:nvSpPr>
      <dsp:spPr>
        <a:xfrm>
          <a:off x="5396812" y="3421373"/>
          <a:ext cx="525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5974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5885" y="3464310"/>
        <a:ext cx="27828" cy="5565"/>
      </dsp:txXfrm>
    </dsp:sp>
    <dsp:sp modelId="{3E24952D-1EE8-429A-945A-3BDDA4C59F4F}">
      <dsp:nvSpPr>
        <dsp:cNvPr id="0" name=""/>
        <dsp:cNvSpPr/>
      </dsp:nvSpPr>
      <dsp:spPr>
        <a:xfrm>
          <a:off x="2978723" y="2741126"/>
          <a:ext cx="2419889" cy="145193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accent1">
                  <a:lumMod val="75000"/>
                </a:schemeClr>
              </a:solidFill>
            </a:rPr>
            <a:t>Activity Coordinator/Activity Director/Nurse Planner Gives Code to Attendees on Day of Activity </a:t>
          </a:r>
        </a:p>
      </dsp:txBody>
      <dsp:txXfrm>
        <a:off x="2978723" y="2741126"/>
        <a:ext cx="2419889" cy="1451933"/>
      </dsp:txXfrm>
    </dsp:sp>
    <dsp:sp modelId="{FE750733-93D8-45C8-B5D3-5CE1BB8AB9B6}">
      <dsp:nvSpPr>
        <dsp:cNvPr id="0" name=""/>
        <dsp:cNvSpPr/>
      </dsp:nvSpPr>
      <dsp:spPr>
        <a:xfrm>
          <a:off x="5955187" y="2741126"/>
          <a:ext cx="2419889" cy="1451933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CE Activity Attendees Use Code to Claim CE Credit *See Tip Sheet</a:t>
          </a:r>
        </a:p>
      </dsp:txBody>
      <dsp:txXfrm>
        <a:off x="5955187" y="2741126"/>
        <a:ext cx="2419889" cy="145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ADB4-3011-445B-9D92-A54651A16B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4FD5FBC-434A-41E0-A5D4-D23915AC0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2ECBC0-5841-4F58-A80A-F96051FA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7494AB-D7D7-4DEA-84DF-6022B9CF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D519F2-CC77-427E-9E64-EED503BC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91BFB-104F-4566-867E-B7C32875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DA3399-B41D-4535-BFF9-476C6A2AA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33DBE8-E687-43D4-B173-9A549604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B490EA-2228-4B05-A2BA-09BDE057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FEFDB6-677B-405B-A613-9C8067F5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C877E51-092E-4B50-B4D8-A669B5940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607A32-1314-422F-8F62-ACC135359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A4CC6F-3487-4A1F-9CF7-FAC33CA7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65D64C-6784-400C-94B1-E8E89481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B378E5-8622-4250-B0EA-18082FC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5C53E-92FE-4523-B743-3D78D50D1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968F78-74A6-4749-8116-F2263030C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16D514-384E-4197-80BB-F5E097FA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59264D-28C1-4CC0-A2AC-C20BD9183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0459E2-0E99-4E3C-9155-50942185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5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46E7D2-A0E1-4AD4-883D-991901B2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32783-B22D-4EE8-B7AA-764B63CA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F05D37-020E-41E0-A475-8D0CDAA5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67AF4B-E6C0-4ECB-BDCE-441DA1A8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3255E0-17A3-48B3-AF1A-6EE1E417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3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E236A4-1134-4930-AFEF-C1C0B6E0C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B683F1-902F-4455-8C47-53BCF841A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B30AC5-0F09-4A43-9861-B8DE07FC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3C8227-DE69-4324-AA52-3ACDD266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26AD24-BE84-402A-A27C-EF8B6B48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A5BF1-AC8D-4D78-9CE2-861D0F7C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C4104-B6BE-4738-8615-FC8C90BB6A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C0D22B-65F2-4850-9854-A1EB0608B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863769-41AA-4DCF-A518-57EEA637D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4173C2-194F-486D-869B-CB102373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167672-58C4-4CB0-9648-FC5C5C0A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41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4E758-DC0B-4F82-BB9B-F6AB7265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C8F314-A220-4267-A3B2-1C63EFB81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06728D-8D1D-469A-A0C6-AD781428A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5646B6-C698-4481-A7EC-73486E8CD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DF00F4-95EF-40C7-B7A9-74D8652F2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834B0DD-6B60-4141-B6C7-FCD23E06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2F17BEA-C5CE-468F-8029-0CE6E570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7AE2A9-40B1-4F76-98FD-8117F9D6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1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CCE5AD-71E5-44BE-8640-0FD4674E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42180B9-B34D-4382-ACB5-EBFBEFB1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83A17A-0BEF-4FAB-A6E9-E557A741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717BBF-1C75-4DF0-95A3-31EF3475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3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58F8D97-538F-4B7D-84DD-C5481D59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888E26-B5E4-44EF-AD6C-6A98EA3B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0F7543-D418-484F-AD41-DC2586D5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2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9A2F9-D3E9-4626-84EC-1BFAF7780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06E5B-CBC0-48DC-978C-7D5E77EBB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E924F2-C861-47AB-8EE3-3B236E7E5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FCF1D6-A5FF-46F7-84C8-02EC8C6A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2992CD-FA6E-4C17-B241-A4A70036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30DA8A-0FCD-443F-82B9-1E16D3CE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9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9BFDAA-FE03-4D64-B3B3-388FC8E51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D80FB3-9181-4166-8551-11B15D4D9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AD8E10-92B0-4DA0-8BFD-1031CF96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05E5E6-CECE-44F4-AF0E-FD241DD4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5F7CF-19D4-4286-9DFC-DFEAC1B3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0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B37F4-9A0B-40EB-948E-441D63CF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762C3A-63FC-4930-B50B-C6D9DCD15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927458-9489-4E29-9FED-94A25EFF4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5CAA55-2303-40FB-AC1A-C28C671D4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8ECB4F-54A2-4A26-9428-BDF1A508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3FBE7F-EAD2-4EB3-8253-1B991780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0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1991F-9E98-43D7-B4EA-9AC7CE0D1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DA1676-6284-4ACE-8DBE-0BAA01C2C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481B0C-6565-47E9-BB7B-9F34902A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812FA1-5400-4D17-9D4C-9DD1BC6E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AEAE6F-5441-4523-9086-BC054EBD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85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08CAE2-F4D1-4C08-B5F8-F5B4FFF55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5F31FA-5DE2-4CF9-9738-E527514B9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EBEC2D-EA24-4D47-A84B-C67107E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85AC7B-639B-4EF5-974D-A8FEDF6E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9FDDC6-1E7E-4979-B2BC-4F041E0F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6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822A8-2ABF-46A3-9EBB-2B7D265A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F8DA64-5C42-49A5-AD42-1DC6187FB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0BDEE6-0AF2-4322-820A-6C237428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31BC77-5F9B-43C9-8820-45702559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8686F7-4272-4169-B5DF-6AF722D5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A3CC6-A099-491A-BE4D-5CF8D417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EC24E8-BAB4-45E7-87E5-C7FE851A3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7E82391-3546-4E0B-8C62-69C9276B6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0E6B92-6D30-41A8-9A6C-EAAA4E6F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175450-F6DE-40EC-BDE6-AB8CFCA0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A643D1-1780-4DC0-B6F1-BABA6257E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2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F588C-D4E9-410F-A7F2-0EF53508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C141F0-DA5D-4434-B685-42543DBB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E93934-8567-4B22-9240-D55BFDC5A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C6154F-2941-4A85-BCA5-3047CCD92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E9042F-564E-4151-BFB0-DDA252899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33194B5-C986-4A69-94F3-6B293E92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A79F454-24A8-4075-9D24-94F1E8AF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DC21C6-3E4A-44A7-9B06-C0ED0E7A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7DF119-88F4-4C00-8B20-2D66A554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F4E9005-0A07-4448-9E6A-7AD58C11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9BB346-95CB-4224-8570-B045B0D7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1C5467-8A49-41CA-A0C9-8C818FA1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8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9DA8E02-9824-4C46-AF4B-3D43578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0DC9C4-A446-4361-BFC1-B18F006B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34293C-9001-402E-9997-317F470E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58B66-5FE0-42C9-AC96-8B1E45C6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455DC3-E7D8-40E7-8E4B-FC8A4081D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4DE792-C949-4D9A-8386-0ACFCEC9E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3B6AAB-2010-4DF5-959C-2C96457C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2C874B-8144-4CFF-A381-43F8DB02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66732A-98BE-47C7-AE50-4B4A5D9B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FBE6B-302D-4833-9DB4-6C198534E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F66458-C356-4694-9130-ECEF7ED75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F23C57-AF8B-43F2-896B-8AE582ED5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B6C9C2-4494-4771-89E5-61D7264B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0842A1-0738-4CC9-9F69-098A610E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CA935E-B0BF-41B1-943D-5B9E7452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052012A-D23F-468A-A585-AAE4DD43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7EFD1F-6027-44E6-9160-F5D7C5CB0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21865F-3967-4F87-81A9-54062A947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BE3B49-9EAE-4F14-A2CA-9C2F45F13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3987F6-075A-4FC6-8235-1B060D0F4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2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7BBEF0-3587-40E4-828A-BD8C24026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A50FDF-408C-430B-927C-E6B4863CF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BE1922-B270-40B6-9C40-535263F66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F394-3251-4F75-9236-6D58DC0FBD0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A4BA67-679A-4B23-8D45-91EAAED28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0E9665-52A9-4CBE-9947-3616C53F0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00A9-FDA2-4F71-B175-ED6D28128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9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5F3E92-F1E9-42DB-AE1D-008B384C7F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12202"/>
            <a:ext cx="9144000" cy="175229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FD65E52D-0D4C-4FF9-8A92-8788482F4253}"/>
              </a:ext>
            </a:extLst>
          </p:cNvPr>
          <p:cNvSpPr txBox="1">
            <a:spLocks/>
          </p:cNvSpPr>
          <p:nvPr/>
        </p:nvSpPr>
        <p:spPr>
          <a:xfrm>
            <a:off x="1" y="3507386"/>
            <a:ext cx="12192000" cy="17522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Request and Proposal </a:t>
            </a:r>
          </a:p>
          <a:p>
            <a:r>
              <a:rPr lang="en-US" sz="7200" dirty="0">
                <a:solidFill>
                  <a:schemeClr val="accent1">
                    <a:lumMod val="75000"/>
                  </a:schemeClr>
                </a:solidFill>
              </a:rPr>
              <a:t>Process for Submitters - RSS</a:t>
            </a:r>
          </a:p>
        </p:txBody>
      </p:sp>
    </p:spTree>
    <p:extLst>
      <p:ext uri="{BB962C8B-B14F-4D97-AF65-F5344CB8AC3E}">
        <p14:creationId xmlns:p14="http://schemas.microsoft.com/office/powerpoint/2010/main" val="2740265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0904222-CFDB-4DDF-815C-15DAFC7833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1213073"/>
              </p:ext>
            </p:extLst>
          </p:nvPr>
        </p:nvGraphicFramePr>
        <p:xfrm>
          <a:off x="2518611" y="224589"/>
          <a:ext cx="9069136" cy="647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637B96-A687-483A-92D9-6B915DB47FB5}"/>
              </a:ext>
            </a:extLst>
          </p:cNvPr>
          <p:cNvSpPr/>
          <p:nvPr/>
        </p:nvSpPr>
        <p:spPr>
          <a:xfrm>
            <a:off x="376609" y="0"/>
            <a:ext cx="138802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C3FA449-9DB6-4C62-87FD-4415B6803849}"/>
              </a:ext>
            </a:extLst>
          </p:cNvPr>
          <p:cNvSpPr txBox="1">
            <a:spLocks/>
          </p:cNvSpPr>
          <p:nvPr/>
        </p:nvSpPr>
        <p:spPr>
          <a:xfrm rot="16200000">
            <a:off x="-2414338" y="2648097"/>
            <a:ext cx="6481013" cy="1633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bg1"/>
                </a:solidFill>
              </a:rPr>
              <a:t>CE Requests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7A04AC-245E-4693-9676-7610E90925B4}"/>
              </a:ext>
            </a:extLst>
          </p:cNvPr>
          <p:cNvSpPr/>
          <p:nvPr/>
        </p:nvSpPr>
        <p:spPr>
          <a:xfrm>
            <a:off x="0" y="0"/>
            <a:ext cx="38081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7A43C44-0974-4B0D-8CEF-B284B48836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3475"/>
              </p:ext>
            </p:extLst>
          </p:nvPr>
        </p:nvGraphicFramePr>
        <p:xfrm>
          <a:off x="419100" y="1660369"/>
          <a:ext cx="11353800" cy="492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4C0657-BAA9-4F69-8DE1-CE3B5C04C7E1}"/>
              </a:ext>
            </a:extLst>
          </p:cNvPr>
          <p:cNvSpPr/>
          <p:nvPr/>
        </p:nvSpPr>
        <p:spPr>
          <a:xfrm rot="5400000">
            <a:off x="5403513" y="-5062816"/>
            <a:ext cx="1388023" cy="1218895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1AC6FE13-BDE5-4478-8811-C2BFDC7A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661"/>
            <a:ext cx="12192000" cy="1633997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chemeClr val="bg1">
                    <a:lumMod val="95000"/>
                  </a:schemeClr>
                </a:solidFill>
              </a:rPr>
              <a:t>RSS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DA11D11-586B-46D1-AB85-4B532B4EEB6E}"/>
              </a:ext>
            </a:extLst>
          </p:cNvPr>
          <p:cNvSpPr/>
          <p:nvPr/>
        </p:nvSpPr>
        <p:spPr>
          <a:xfrm rot="5400000">
            <a:off x="5919155" y="-5935197"/>
            <a:ext cx="353690" cy="1219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13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124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RSS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Green Overby</dc:creator>
  <cp:lastModifiedBy>Vickie Skinner</cp:lastModifiedBy>
  <cp:revision>14</cp:revision>
  <dcterms:created xsi:type="dcterms:W3CDTF">2019-11-06T15:01:42Z</dcterms:created>
  <dcterms:modified xsi:type="dcterms:W3CDTF">2019-11-13T20:59:28Z</dcterms:modified>
</cp:coreProperties>
</file>